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7" r:id="rId5"/>
  </p:sldIdLst>
  <p:sldSz cx="42803763" cy="30275213"/>
  <p:notesSz cx="9144000" cy="6858000"/>
  <p:defaultTextStyle>
    <a:defPPr>
      <a:defRPr lang="pl-PL"/>
    </a:defPPr>
    <a:lvl1pPr marL="0" algn="l" defTabSz="3506084" rtl="0" eaLnBrk="1" latinLnBrk="0" hangingPunct="1">
      <a:defRPr sz="6902" kern="1200">
        <a:solidFill>
          <a:schemeClr val="tx1"/>
        </a:solidFill>
        <a:latin typeface="+mn-lt"/>
        <a:ea typeface="+mn-ea"/>
        <a:cs typeface="+mn-cs"/>
      </a:defRPr>
    </a:lvl1pPr>
    <a:lvl2pPr marL="1753042" algn="l" defTabSz="3506084" rtl="0" eaLnBrk="1" latinLnBrk="0" hangingPunct="1">
      <a:defRPr sz="6902" kern="1200">
        <a:solidFill>
          <a:schemeClr val="tx1"/>
        </a:solidFill>
        <a:latin typeface="+mn-lt"/>
        <a:ea typeface="+mn-ea"/>
        <a:cs typeface="+mn-cs"/>
      </a:defRPr>
    </a:lvl2pPr>
    <a:lvl3pPr marL="3506084" algn="l" defTabSz="3506084" rtl="0" eaLnBrk="1" latinLnBrk="0" hangingPunct="1">
      <a:defRPr sz="6902" kern="1200">
        <a:solidFill>
          <a:schemeClr val="tx1"/>
        </a:solidFill>
        <a:latin typeface="+mn-lt"/>
        <a:ea typeface="+mn-ea"/>
        <a:cs typeface="+mn-cs"/>
      </a:defRPr>
    </a:lvl3pPr>
    <a:lvl4pPr marL="5259126" algn="l" defTabSz="3506084" rtl="0" eaLnBrk="1" latinLnBrk="0" hangingPunct="1">
      <a:defRPr sz="6902" kern="1200">
        <a:solidFill>
          <a:schemeClr val="tx1"/>
        </a:solidFill>
        <a:latin typeface="+mn-lt"/>
        <a:ea typeface="+mn-ea"/>
        <a:cs typeface="+mn-cs"/>
      </a:defRPr>
    </a:lvl4pPr>
    <a:lvl5pPr marL="7012168" algn="l" defTabSz="3506084" rtl="0" eaLnBrk="1" latinLnBrk="0" hangingPunct="1">
      <a:defRPr sz="6902" kern="1200">
        <a:solidFill>
          <a:schemeClr val="tx1"/>
        </a:solidFill>
        <a:latin typeface="+mn-lt"/>
        <a:ea typeface="+mn-ea"/>
        <a:cs typeface="+mn-cs"/>
      </a:defRPr>
    </a:lvl5pPr>
    <a:lvl6pPr marL="8765210" algn="l" defTabSz="3506084" rtl="0" eaLnBrk="1" latinLnBrk="0" hangingPunct="1">
      <a:defRPr sz="6902" kern="1200">
        <a:solidFill>
          <a:schemeClr val="tx1"/>
        </a:solidFill>
        <a:latin typeface="+mn-lt"/>
        <a:ea typeface="+mn-ea"/>
        <a:cs typeface="+mn-cs"/>
      </a:defRPr>
    </a:lvl6pPr>
    <a:lvl7pPr marL="10518252" algn="l" defTabSz="3506084" rtl="0" eaLnBrk="1" latinLnBrk="0" hangingPunct="1">
      <a:defRPr sz="6902" kern="1200">
        <a:solidFill>
          <a:schemeClr val="tx1"/>
        </a:solidFill>
        <a:latin typeface="+mn-lt"/>
        <a:ea typeface="+mn-ea"/>
        <a:cs typeface="+mn-cs"/>
      </a:defRPr>
    </a:lvl7pPr>
    <a:lvl8pPr marL="12271294" algn="l" defTabSz="3506084" rtl="0" eaLnBrk="1" latinLnBrk="0" hangingPunct="1">
      <a:defRPr sz="6902" kern="1200">
        <a:solidFill>
          <a:schemeClr val="tx1"/>
        </a:solidFill>
        <a:latin typeface="+mn-lt"/>
        <a:ea typeface="+mn-ea"/>
        <a:cs typeface="+mn-cs"/>
      </a:defRPr>
    </a:lvl8pPr>
    <a:lvl9pPr marL="14024336" algn="l" defTabSz="3506084" rtl="0" eaLnBrk="1" latinLnBrk="0" hangingPunct="1">
      <a:defRPr sz="6902"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bez tytułu" id="{6A55D080-B279-4DA0-9082-90543E65A7CC}">
          <p14:sldIdLst/>
        </p14:section>
        <p14:section name="Sekcja bez tytułu" id="{352404B9-C150-42CF-AD63-F9BBF6737ADA}">
          <p14:sldIdLst/>
        </p14:section>
        <p14:section name="Sekcja bez tytułu" id="{D8809D15-B413-49E3-889F-4D624D1CA7D9}">
          <p14:sldIdLst/>
        </p14:section>
        <p14:section name="Sekcja bez tytułu" id="{EE1DEAA3-0CD7-4F22-98F3-2EF12C7C6B32}">
          <p14:sldIdLst/>
        </p14:section>
        <p14:section name="Sekcja bez tytułu" id="{878FDD04-A381-4A89-A0E4-5C82E9D51C51}">
          <p14:sldIdLst>
            <p14:sldId id="25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Śmigielska Katarzyna" initials="ŚK" lastIdx="10" clrIdx="0">
    <p:extLst>
      <p:ext uri="{19B8F6BF-5375-455C-9EA6-DF929625EA0E}">
        <p15:presenceInfo xmlns:p15="http://schemas.microsoft.com/office/powerpoint/2012/main" userId="S-1-5-21-1944262416-241056416-219632125-21938" providerId="AD"/>
      </p:ext>
    </p:extLst>
  </p:cmAuthor>
  <p:cmAuthor id="2" name="Równy Katarzyna" initials="RK" lastIdx="3" clrIdx="1">
    <p:extLst>
      <p:ext uri="{19B8F6BF-5375-455C-9EA6-DF929625EA0E}">
        <p15:presenceInfo xmlns:p15="http://schemas.microsoft.com/office/powerpoint/2012/main" userId="S-1-5-21-1944262416-241056416-219632125-20449" providerId="AD"/>
      </p:ext>
    </p:extLst>
  </p:cmAuthor>
  <p:cmAuthor id="3" name="Dębowska Renata" initials="DR" lastIdx="3" clrIdx="2">
    <p:extLst>
      <p:ext uri="{19B8F6BF-5375-455C-9EA6-DF929625EA0E}">
        <p15:presenceInfo xmlns:p15="http://schemas.microsoft.com/office/powerpoint/2012/main" userId="S::Renata.Debowska@DrIrenaEris.com::96e42218-cf55-495d-9a84-2557c1e80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9658A"/>
    <a:srgbClr val="C68F97"/>
    <a:srgbClr val="31B8BD"/>
    <a:srgbClr val="A62244"/>
    <a:srgbClr val="A3A7AA"/>
    <a:srgbClr val="9BA2A6"/>
    <a:srgbClr val="FFFFFF"/>
    <a:srgbClr val="927146"/>
    <a:srgbClr val="474866"/>
    <a:srgbClr val="9272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D9981F-C9BF-46B1-A54E-987CF19CCB3B}" v="1" dt="2023-11-02T13:09:01.937"/>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Styl jasny 1 — Ak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B344D84-9AFB-497E-A393-DC336BA19D2E}" styleName="Styl pośredni 3 — Ak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Styl pośredni 1 — Ak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2833802-FEF1-4C79-8D5D-14CF1EAF98D9}" styleName="Styl jasny 2 — Ak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A107856-5554-42FB-B03E-39F5DBC370BA}" styleName="Styl pośredni 4 — Ak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B9631B5-78F2-41C9-869B-9F39066F8104}" styleName="Styl pośredni 3 — Ak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5424" y="-30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ikowska-Piwko Monika" userId="fd6f4aed-5248-4ebd-9f24-6ba007e94d04" providerId="ADAL" clId="{BFE81B24-0974-4CF7-9A20-B4857263FD7F}"/>
    <pc:docChg chg="undo custSel modSld">
      <pc:chgData name="Pasikowska-Piwko Monika" userId="fd6f4aed-5248-4ebd-9f24-6ba007e94d04" providerId="ADAL" clId="{BFE81B24-0974-4CF7-9A20-B4857263FD7F}" dt="2023-09-07T10:23:44.810" v="1592" actId="20577"/>
      <pc:docMkLst>
        <pc:docMk/>
      </pc:docMkLst>
      <pc:sldChg chg="addSp delSp modSp mod">
        <pc:chgData name="Pasikowska-Piwko Monika" userId="fd6f4aed-5248-4ebd-9f24-6ba007e94d04" providerId="ADAL" clId="{BFE81B24-0974-4CF7-9A20-B4857263FD7F}" dt="2023-09-07T10:23:44.810" v="1592" actId="20577"/>
        <pc:sldMkLst>
          <pc:docMk/>
          <pc:sldMk cId="1985463051" sldId="257"/>
        </pc:sldMkLst>
        <pc:spChg chg="mod">
          <ac:chgData name="Pasikowska-Piwko Monika" userId="fd6f4aed-5248-4ebd-9f24-6ba007e94d04" providerId="ADAL" clId="{BFE81B24-0974-4CF7-9A20-B4857263FD7F}" dt="2023-09-07T09:54:33.072" v="1031" actId="20577"/>
          <ac:spMkLst>
            <pc:docMk/>
            <pc:sldMk cId="1985463051" sldId="257"/>
            <ac:spMk id="5" creationId="{00000000-0000-0000-0000-000000000000}"/>
          </ac:spMkLst>
        </pc:spChg>
        <pc:spChg chg="add mod">
          <ac:chgData name="Pasikowska-Piwko Monika" userId="fd6f4aed-5248-4ebd-9f24-6ba007e94d04" providerId="ADAL" clId="{BFE81B24-0974-4CF7-9A20-B4857263FD7F}" dt="2023-09-07T08:47:52.615" v="354" actId="14100"/>
          <ac:spMkLst>
            <pc:docMk/>
            <pc:sldMk cId="1985463051" sldId="257"/>
            <ac:spMk id="14" creationId="{A407A6F4-2153-CD69-3644-34C78974AD1F}"/>
          </ac:spMkLst>
        </pc:spChg>
        <pc:spChg chg="add mod">
          <ac:chgData name="Pasikowska-Piwko Monika" userId="fd6f4aed-5248-4ebd-9f24-6ba007e94d04" providerId="ADAL" clId="{BFE81B24-0974-4CF7-9A20-B4857263FD7F}" dt="2023-09-07T09:39:29.441" v="606"/>
          <ac:spMkLst>
            <pc:docMk/>
            <pc:sldMk cId="1985463051" sldId="257"/>
            <ac:spMk id="15" creationId="{DB3551DF-00E0-0C97-008F-16209F932665}"/>
          </ac:spMkLst>
        </pc:spChg>
        <pc:spChg chg="add mod">
          <ac:chgData name="Pasikowska-Piwko Monika" userId="fd6f4aed-5248-4ebd-9f24-6ba007e94d04" providerId="ADAL" clId="{BFE81B24-0974-4CF7-9A20-B4857263FD7F}" dt="2023-09-07T09:23:36.366" v="603"/>
          <ac:spMkLst>
            <pc:docMk/>
            <pc:sldMk cId="1985463051" sldId="257"/>
            <ac:spMk id="16" creationId="{CC77305B-1E9F-6D6D-64E9-14E56B13AE5D}"/>
          </ac:spMkLst>
        </pc:spChg>
        <pc:spChg chg="mod">
          <ac:chgData name="Pasikowska-Piwko Monika" userId="fd6f4aed-5248-4ebd-9f24-6ba007e94d04" providerId="ADAL" clId="{BFE81B24-0974-4CF7-9A20-B4857263FD7F}" dt="2023-09-07T08:07:26.401" v="15" actId="255"/>
          <ac:spMkLst>
            <pc:docMk/>
            <pc:sldMk cId="1985463051" sldId="257"/>
            <ac:spMk id="21" creationId="{C59A725D-B79C-4ED1-BA63-DC2F96529E20}"/>
          </ac:spMkLst>
        </pc:spChg>
        <pc:spChg chg="add mod">
          <ac:chgData name="Pasikowska-Piwko Monika" userId="fd6f4aed-5248-4ebd-9f24-6ba007e94d04" providerId="ADAL" clId="{BFE81B24-0974-4CF7-9A20-B4857263FD7F}" dt="2023-09-07T09:56:19.513" v="1086" actId="20577"/>
          <ac:spMkLst>
            <pc:docMk/>
            <pc:sldMk cId="1985463051" sldId="257"/>
            <ac:spMk id="24" creationId="{BC6A0BE5-9DD1-8379-5F9A-ADE15C88C9B5}"/>
          </ac:spMkLst>
        </pc:spChg>
        <pc:spChg chg="add mod">
          <ac:chgData name="Pasikowska-Piwko Monika" userId="fd6f4aed-5248-4ebd-9f24-6ba007e94d04" providerId="ADAL" clId="{BFE81B24-0974-4CF7-9A20-B4857263FD7F}" dt="2023-09-07T10:02:52.565" v="1159" actId="20577"/>
          <ac:spMkLst>
            <pc:docMk/>
            <pc:sldMk cId="1985463051" sldId="257"/>
            <ac:spMk id="25" creationId="{EEB1B69C-3E45-763A-9214-C5D27062024C}"/>
          </ac:spMkLst>
        </pc:spChg>
        <pc:spChg chg="mod">
          <ac:chgData name="Pasikowska-Piwko Monika" userId="fd6f4aed-5248-4ebd-9f24-6ba007e94d04" providerId="ADAL" clId="{BFE81B24-0974-4CF7-9A20-B4857263FD7F}" dt="2023-09-07T09:20:52.098" v="501" actId="14100"/>
          <ac:spMkLst>
            <pc:docMk/>
            <pc:sldMk cId="1985463051" sldId="257"/>
            <ac:spMk id="28" creationId="{D3D2196A-9133-4380-A74C-074D3648EA39}"/>
          </ac:spMkLst>
        </pc:spChg>
        <pc:spChg chg="mod">
          <ac:chgData name="Pasikowska-Piwko Monika" userId="fd6f4aed-5248-4ebd-9f24-6ba007e94d04" providerId="ADAL" clId="{BFE81B24-0974-4CF7-9A20-B4857263FD7F}" dt="2023-09-07T08:09:05.280" v="28" actId="255"/>
          <ac:spMkLst>
            <pc:docMk/>
            <pc:sldMk cId="1985463051" sldId="257"/>
            <ac:spMk id="30" creationId="{00000000-0000-0000-0000-000000000000}"/>
          </ac:spMkLst>
        </pc:spChg>
        <pc:spChg chg="mod">
          <ac:chgData name="Pasikowska-Piwko Monika" userId="fd6f4aed-5248-4ebd-9f24-6ba007e94d04" providerId="ADAL" clId="{BFE81B24-0974-4CF7-9A20-B4857263FD7F}" dt="2023-09-07T09:20:40.201" v="500" actId="20577"/>
          <ac:spMkLst>
            <pc:docMk/>
            <pc:sldMk cId="1985463051" sldId="257"/>
            <ac:spMk id="32" creationId="{24A04B84-714D-4599-8DD5-5948F9C76F0C}"/>
          </ac:spMkLst>
        </pc:spChg>
        <pc:spChg chg="mod">
          <ac:chgData name="Pasikowska-Piwko Monika" userId="fd6f4aed-5248-4ebd-9f24-6ba007e94d04" providerId="ADAL" clId="{BFE81B24-0974-4CF7-9A20-B4857263FD7F}" dt="2023-09-07T08:07:17.838" v="14" actId="255"/>
          <ac:spMkLst>
            <pc:docMk/>
            <pc:sldMk cId="1985463051" sldId="257"/>
            <ac:spMk id="38" creationId="{D1B09DDB-26EF-4BC0-BFBD-81EB489798F7}"/>
          </ac:spMkLst>
        </pc:spChg>
        <pc:spChg chg="mod">
          <ac:chgData name="Pasikowska-Piwko Monika" userId="fd6f4aed-5248-4ebd-9f24-6ba007e94d04" providerId="ADAL" clId="{BFE81B24-0974-4CF7-9A20-B4857263FD7F}" dt="2023-09-07T08:16:16.777" v="79" actId="14100"/>
          <ac:spMkLst>
            <pc:docMk/>
            <pc:sldMk cId="1985463051" sldId="257"/>
            <ac:spMk id="42" creationId="{F7FCAE78-C76D-40E7-A271-8E946E5986E8}"/>
          </ac:spMkLst>
        </pc:spChg>
        <pc:spChg chg="del">
          <ac:chgData name="Pasikowska-Piwko Monika" userId="fd6f4aed-5248-4ebd-9f24-6ba007e94d04" providerId="ADAL" clId="{BFE81B24-0974-4CF7-9A20-B4857263FD7F}" dt="2023-09-07T08:41:00.793" v="323" actId="478"/>
          <ac:spMkLst>
            <pc:docMk/>
            <pc:sldMk cId="1985463051" sldId="257"/>
            <ac:spMk id="43" creationId="{AC61634F-C832-CA8B-6528-20750E7F39BD}"/>
          </ac:spMkLst>
        </pc:spChg>
        <pc:spChg chg="mod">
          <ac:chgData name="Pasikowska-Piwko Monika" userId="fd6f4aed-5248-4ebd-9f24-6ba007e94d04" providerId="ADAL" clId="{BFE81B24-0974-4CF7-9A20-B4857263FD7F}" dt="2023-09-07T08:07:01.637" v="11" actId="255"/>
          <ac:spMkLst>
            <pc:docMk/>
            <pc:sldMk cId="1985463051" sldId="257"/>
            <ac:spMk id="65" creationId="{B940B9B7-EFAD-4DC7-9089-ADB31CB008CD}"/>
          </ac:spMkLst>
        </pc:spChg>
        <pc:spChg chg="mod">
          <ac:chgData name="Pasikowska-Piwko Monika" userId="fd6f4aed-5248-4ebd-9f24-6ba007e94d04" providerId="ADAL" clId="{BFE81B24-0974-4CF7-9A20-B4857263FD7F}" dt="2023-09-07T08:43:17.766" v="341" actId="20577"/>
          <ac:spMkLst>
            <pc:docMk/>
            <pc:sldMk cId="1985463051" sldId="257"/>
            <ac:spMk id="66" creationId="{AE44AB81-1715-4777-800C-E65E091B4526}"/>
          </ac:spMkLst>
        </pc:spChg>
        <pc:spChg chg="mod">
          <ac:chgData name="Pasikowska-Piwko Monika" userId="fd6f4aed-5248-4ebd-9f24-6ba007e94d04" providerId="ADAL" clId="{BFE81B24-0974-4CF7-9A20-B4857263FD7F}" dt="2023-09-07T08:43:14.207" v="339" actId="20577"/>
          <ac:spMkLst>
            <pc:docMk/>
            <pc:sldMk cId="1985463051" sldId="257"/>
            <ac:spMk id="67" creationId="{6615E6A7-261E-46C9-AF23-90D0941E2B02}"/>
          </ac:spMkLst>
        </pc:spChg>
        <pc:spChg chg="mod">
          <ac:chgData name="Pasikowska-Piwko Monika" userId="fd6f4aed-5248-4ebd-9f24-6ba007e94d04" providerId="ADAL" clId="{BFE81B24-0974-4CF7-9A20-B4857263FD7F}" dt="2023-09-07T08:16:22.232" v="80" actId="14100"/>
          <ac:spMkLst>
            <pc:docMk/>
            <pc:sldMk cId="1985463051" sldId="257"/>
            <ac:spMk id="68" creationId="{D8E4CA5E-267F-20D6-097D-1C3D83F9AED2}"/>
          </ac:spMkLst>
        </pc:spChg>
        <pc:spChg chg="del mod">
          <ac:chgData name="Pasikowska-Piwko Monika" userId="fd6f4aed-5248-4ebd-9f24-6ba007e94d04" providerId="ADAL" clId="{BFE81B24-0974-4CF7-9A20-B4857263FD7F}" dt="2023-09-07T08:40:58.589" v="322" actId="478"/>
          <ac:spMkLst>
            <pc:docMk/>
            <pc:sldMk cId="1985463051" sldId="257"/>
            <ac:spMk id="69" creationId="{C45801E3-BA14-0EDC-7F96-F6C901C19BC3}"/>
          </ac:spMkLst>
        </pc:spChg>
        <pc:spChg chg="mod">
          <ac:chgData name="Pasikowska-Piwko Monika" userId="fd6f4aed-5248-4ebd-9f24-6ba007e94d04" providerId="ADAL" clId="{BFE81B24-0974-4CF7-9A20-B4857263FD7F}" dt="2023-09-07T10:22:46.710" v="1584" actId="14100"/>
          <ac:spMkLst>
            <pc:docMk/>
            <pc:sldMk cId="1985463051" sldId="257"/>
            <ac:spMk id="79" creationId="{81E3327D-A125-4989-964E-DC65B9EEE1EA}"/>
          </ac:spMkLst>
        </pc:spChg>
        <pc:spChg chg="mod">
          <ac:chgData name="Pasikowska-Piwko Monika" userId="fd6f4aed-5248-4ebd-9f24-6ba007e94d04" providerId="ADAL" clId="{BFE81B24-0974-4CF7-9A20-B4857263FD7F}" dt="2023-09-07T10:22:50.285" v="1585" actId="255"/>
          <ac:spMkLst>
            <pc:docMk/>
            <pc:sldMk cId="1985463051" sldId="257"/>
            <ac:spMk id="80" creationId="{7E3E2E15-64F2-4F73-8A73-049F975AE7F3}"/>
          </ac:spMkLst>
        </pc:spChg>
        <pc:spChg chg="mod">
          <ac:chgData name="Pasikowska-Piwko Monika" userId="fd6f4aed-5248-4ebd-9f24-6ba007e94d04" providerId="ADAL" clId="{BFE81B24-0974-4CF7-9A20-B4857263FD7F}" dt="2023-09-07T08:08:59.812" v="27" actId="14100"/>
          <ac:spMkLst>
            <pc:docMk/>
            <pc:sldMk cId="1985463051" sldId="257"/>
            <ac:spMk id="84" creationId="{96D69FAE-118A-C82C-177C-E5CD647FA79A}"/>
          </ac:spMkLst>
        </pc:spChg>
        <pc:graphicFrameChg chg="del mod modGraphic">
          <ac:chgData name="Pasikowska-Piwko Monika" userId="fd6f4aed-5248-4ebd-9f24-6ba007e94d04" providerId="ADAL" clId="{BFE81B24-0974-4CF7-9A20-B4857263FD7F}" dt="2023-09-07T10:19:22.472" v="1360" actId="478"/>
          <ac:graphicFrameMkLst>
            <pc:docMk/>
            <pc:sldMk cId="1985463051" sldId="257"/>
            <ac:graphicFrameMk id="9" creationId="{1AD41462-D4F8-DBC0-DCB6-9A87695D12A4}"/>
          </ac:graphicFrameMkLst>
        </pc:graphicFrameChg>
        <pc:graphicFrameChg chg="mod">
          <ac:chgData name="Pasikowska-Piwko Monika" userId="fd6f4aed-5248-4ebd-9f24-6ba007e94d04" providerId="ADAL" clId="{BFE81B24-0974-4CF7-9A20-B4857263FD7F}" dt="2023-09-07T08:06:44.321" v="7" actId="255"/>
          <ac:graphicFrameMkLst>
            <pc:docMk/>
            <pc:sldMk cId="1985463051" sldId="257"/>
            <ac:graphicFrameMk id="11" creationId="{B3F67796-EB02-6081-53E2-40A278D3ED9D}"/>
          </ac:graphicFrameMkLst>
        </pc:graphicFrameChg>
        <pc:graphicFrameChg chg="add mod">
          <ac:chgData name="Pasikowska-Piwko Monika" userId="fd6f4aed-5248-4ebd-9f24-6ba007e94d04" providerId="ADAL" clId="{BFE81B24-0974-4CF7-9A20-B4857263FD7F}" dt="2023-09-07T08:14:50.748" v="38" actId="255"/>
          <ac:graphicFrameMkLst>
            <pc:docMk/>
            <pc:sldMk cId="1985463051" sldId="257"/>
            <ac:graphicFrameMk id="12" creationId="{F8460C8F-DB92-5FE9-CF11-9D092E49349B}"/>
          </ac:graphicFrameMkLst>
        </pc:graphicFrameChg>
        <pc:graphicFrameChg chg="del mod">
          <ac:chgData name="Pasikowska-Piwko Monika" userId="fd6f4aed-5248-4ebd-9f24-6ba007e94d04" providerId="ADAL" clId="{BFE81B24-0974-4CF7-9A20-B4857263FD7F}" dt="2023-09-07T08:14:09.082" v="29" actId="478"/>
          <ac:graphicFrameMkLst>
            <pc:docMk/>
            <pc:sldMk cId="1985463051" sldId="257"/>
            <ac:graphicFrameMk id="18" creationId="{F8460C8F-DB92-5FE9-CF11-9D092E49349B}"/>
          </ac:graphicFrameMkLst>
        </pc:graphicFrameChg>
        <pc:graphicFrameChg chg="add mod modGraphic">
          <ac:chgData name="Pasikowska-Piwko Monika" userId="fd6f4aed-5248-4ebd-9f24-6ba007e94d04" providerId="ADAL" clId="{BFE81B24-0974-4CF7-9A20-B4857263FD7F}" dt="2023-09-07T09:46:41.425" v="774" actId="20577"/>
          <ac:graphicFrameMkLst>
            <pc:docMk/>
            <pc:sldMk cId="1985463051" sldId="257"/>
            <ac:graphicFrameMk id="20" creationId="{FF7C09A3-AD7E-53BE-D3DC-8B6154859463}"/>
          </ac:graphicFrameMkLst>
        </pc:graphicFrameChg>
        <pc:graphicFrameChg chg="mod">
          <ac:chgData name="Pasikowska-Piwko Monika" userId="fd6f4aed-5248-4ebd-9f24-6ba007e94d04" providerId="ADAL" clId="{BFE81B24-0974-4CF7-9A20-B4857263FD7F}" dt="2023-09-07T08:38:12.253" v="295" actId="1036"/>
          <ac:graphicFrameMkLst>
            <pc:docMk/>
            <pc:sldMk cId="1985463051" sldId="257"/>
            <ac:graphicFrameMk id="22" creationId="{EF5A8471-8760-2223-7A23-ED7A2295C66A}"/>
          </ac:graphicFrameMkLst>
        </pc:graphicFrameChg>
        <pc:graphicFrameChg chg="add mod modGraphic">
          <ac:chgData name="Pasikowska-Piwko Monika" userId="fd6f4aed-5248-4ebd-9f24-6ba007e94d04" providerId="ADAL" clId="{BFE81B24-0974-4CF7-9A20-B4857263FD7F}" dt="2023-09-07T10:23:44.810" v="1592" actId="20577"/>
          <ac:graphicFrameMkLst>
            <pc:docMk/>
            <pc:sldMk cId="1985463051" sldId="257"/>
            <ac:graphicFrameMk id="29" creationId="{332B64E8-FEDC-5EC4-7B67-710050EAC05E}"/>
          </ac:graphicFrameMkLst>
        </pc:graphicFrameChg>
        <pc:graphicFrameChg chg="add mod modGraphic">
          <ac:chgData name="Pasikowska-Piwko Monika" userId="fd6f4aed-5248-4ebd-9f24-6ba007e94d04" providerId="ADAL" clId="{BFE81B24-0974-4CF7-9A20-B4857263FD7F}" dt="2023-09-07T10:21:54.104" v="1497" actId="20577"/>
          <ac:graphicFrameMkLst>
            <pc:docMk/>
            <pc:sldMk cId="1985463051" sldId="257"/>
            <ac:graphicFrameMk id="31" creationId="{EB585289-2C38-905F-C386-DF51AAA28AFD}"/>
          </ac:graphicFrameMkLst>
        </pc:graphicFrameChg>
        <pc:graphicFrameChg chg="mod">
          <ac:chgData name="Pasikowska-Piwko Monika" userId="fd6f4aed-5248-4ebd-9f24-6ba007e94d04" providerId="ADAL" clId="{BFE81B24-0974-4CF7-9A20-B4857263FD7F}" dt="2023-09-07T08:38:16.381" v="303" actId="1036"/>
          <ac:graphicFrameMkLst>
            <pc:docMk/>
            <pc:sldMk cId="1985463051" sldId="257"/>
            <ac:graphicFrameMk id="33" creationId="{27FBF855-8317-60C0-D9DE-910B1627C26B}"/>
          </ac:graphicFrameMkLst>
        </pc:graphicFrameChg>
        <pc:graphicFrameChg chg="mod">
          <ac:chgData name="Pasikowska-Piwko Monika" userId="fd6f4aed-5248-4ebd-9f24-6ba007e94d04" providerId="ADAL" clId="{BFE81B24-0974-4CF7-9A20-B4857263FD7F}" dt="2023-09-07T08:38:25.082" v="318" actId="1035"/>
          <ac:graphicFrameMkLst>
            <pc:docMk/>
            <pc:sldMk cId="1985463051" sldId="257"/>
            <ac:graphicFrameMk id="35" creationId="{DE8550C8-AE2D-9673-D314-1F4A4D1A7181}"/>
          </ac:graphicFrameMkLst>
        </pc:graphicFrameChg>
        <pc:graphicFrameChg chg="mod modGraphic">
          <ac:chgData name="Pasikowska-Piwko Monika" userId="fd6f4aed-5248-4ebd-9f24-6ba007e94d04" providerId="ADAL" clId="{BFE81B24-0974-4CF7-9A20-B4857263FD7F}" dt="2023-09-07T10:00:36.390" v="1088" actId="14100"/>
          <ac:graphicFrameMkLst>
            <pc:docMk/>
            <pc:sldMk cId="1985463051" sldId="257"/>
            <ac:graphicFrameMk id="41" creationId="{43D2BEF9-C1AF-BDA8-F805-BB588B44346E}"/>
          </ac:graphicFrameMkLst>
        </pc:graphicFrameChg>
      </pc:sldChg>
    </pc:docChg>
  </pc:docChgLst>
  <pc:docChgLst>
    <pc:chgData name="Pasikowska-Piwko Monika" userId="fd6f4aed-5248-4ebd-9f24-6ba007e94d04" providerId="ADAL" clId="{D221F968-2643-448C-86CE-AD2747D4D55E}"/>
    <pc:docChg chg="undo custSel modSld">
      <pc:chgData name="Pasikowska-Piwko Monika" userId="fd6f4aed-5248-4ebd-9f24-6ba007e94d04" providerId="ADAL" clId="{D221F968-2643-448C-86CE-AD2747D4D55E}" dt="2022-08-26T06:35:13.080" v="439" actId="20577"/>
      <pc:docMkLst>
        <pc:docMk/>
      </pc:docMkLst>
      <pc:sldChg chg="modSp mod">
        <pc:chgData name="Pasikowska-Piwko Monika" userId="fd6f4aed-5248-4ebd-9f24-6ba007e94d04" providerId="ADAL" clId="{D221F968-2643-448C-86CE-AD2747D4D55E}" dt="2022-08-26T06:35:13.080" v="439" actId="20577"/>
        <pc:sldMkLst>
          <pc:docMk/>
          <pc:sldMk cId="1985463051" sldId="257"/>
        </pc:sldMkLst>
        <pc:spChg chg="mod">
          <ac:chgData name="Pasikowska-Piwko Monika" userId="fd6f4aed-5248-4ebd-9f24-6ba007e94d04" providerId="ADAL" clId="{D221F968-2643-448C-86CE-AD2747D4D55E}" dt="2022-08-26T06:35:13.080" v="439" actId="20577"/>
          <ac:spMkLst>
            <pc:docMk/>
            <pc:sldMk cId="1985463051" sldId="257"/>
            <ac:spMk id="5" creationId="{00000000-0000-0000-0000-000000000000}"/>
          </ac:spMkLst>
        </pc:spChg>
        <pc:spChg chg="mod">
          <ac:chgData name="Pasikowska-Piwko Monika" userId="fd6f4aed-5248-4ebd-9f24-6ba007e94d04" providerId="ADAL" clId="{D221F968-2643-448C-86CE-AD2747D4D55E}" dt="2022-08-26T06:12:59.399" v="144" actId="14100"/>
          <ac:spMkLst>
            <pc:docMk/>
            <pc:sldMk cId="1985463051" sldId="257"/>
            <ac:spMk id="17" creationId="{00000000-0000-0000-0000-000000000000}"/>
          </ac:spMkLst>
        </pc:spChg>
        <pc:spChg chg="mod">
          <ac:chgData name="Pasikowska-Piwko Monika" userId="fd6f4aed-5248-4ebd-9f24-6ba007e94d04" providerId="ADAL" clId="{D221F968-2643-448C-86CE-AD2747D4D55E}" dt="2022-08-26T06:17:18.378" v="202" actId="20577"/>
          <ac:spMkLst>
            <pc:docMk/>
            <pc:sldMk cId="1985463051" sldId="257"/>
            <ac:spMk id="21" creationId="{C59A725D-B79C-4ED1-BA63-DC2F96529E20}"/>
          </ac:spMkLst>
        </pc:spChg>
        <pc:spChg chg="mod">
          <ac:chgData name="Pasikowska-Piwko Monika" userId="fd6f4aed-5248-4ebd-9f24-6ba007e94d04" providerId="ADAL" clId="{D221F968-2643-448C-86CE-AD2747D4D55E}" dt="2022-08-26T06:30:42.853" v="432" actId="1076"/>
          <ac:spMkLst>
            <pc:docMk/>
            <pc:sldMk cId="1985463051" sldId="257"/>
            <ac:spMk id="24" creationId="{DEE12987-2983-4E47-2E4E-D29768759083}"/>
          </ac:spMkLst>
        </pc:spChg>
        <pc:spChg chg="mod">
          <ac:chgData name="Pasikowska-Piwko Monika" userId="fd6f4aed-5248-4ebd-9f24-6ba007e94d04" providerId="ADAL" clId="{D221F968-2643-448C-86CE-AD2747D4D55E}" dt="2022-08-26T06:31:02.389" v="435" actId="255"/>
          <ac:spMkLst>
            <pc:docMk/>
            <pc:sldMk cId="1985463051" sldId="257"/>
            <ac:spMk id="29" creationId="{C7F17334-95BF-C86D-4CFE-C01276173B88}"/>
          </ac:spMkLst>
        </pc:spChg>
        <pc:spChg chg="mod">
          <ac:chgData name="Pasikowska-Piwko Monika" userId="fd6f4aed-5248-4ebd-9f24-6ba007e94d04" providerId="ADAL" clId="{D221F968-2643-448C-86CE-AD2747D4D55E}" dt="2022-08-26T06:29:04.113" v="418" actId="1036"/>
          <ac:spMkLst>
            <pc:docMk/>
            <pc:sldMk cId="1985463051" sldId="257"/>
            <ac:spMk id="30" creationId="{00000000-0000-0000-0000-000000000000}"/>
          </ac:spMkLst>
        </pc:spChg>
        <pc:spChg chg="mod">
          <ac:chgData name="Pasikowska-Piwko Monika" userId="fd6f4aed-5248-4ebd-9f24-6ba007e94d04" providerId="ADAL" clId="{D221F968-2643-448C-86CE-AD2747D4D55E}" dt="2022-08-26T06:18:16.050" v="214" actId="20577"/>
          <ac:spMkLst>
            <pc:docMk/>
            <pc:sldMk cId="1985463051" sldId="257"/>
            <ac:spMk id="38" creationId="{D1B09DDB-26EF-4BC0-BFBD-81EB489798F7}"/>
          </ac:spMkLst>
        </pc:spChg>
        <pc:spChg chg="mod">
          <ac:chgData name="Pasikowska-Piwko Monika" userId="fd6f4aed-5248-4ebd-9f24-6ba007e94d04" providerId="ADAL" clId="{D221F968-2643-448C-86CE-AD2747D4D55E}" dt="2022-08-26T06:30:48.576" v="433" actId="1076"/>
          <ac:spMkLst>
            <pc:docMk/>
            <pc:sldMk cId="1985463051" sldId="257"/>
            <ac:spMk id="60" creationId="{636635BE-1363-3AEF-F3CC-2376F2B80A40}"/>
          </ac:spMkLst>
        </pc:spChg>
        <pc:spChg chg="mod">
          <ac:chgData name="Pasikowska-Piwko Monika" userId="fd6f4aed-5248-4ebd-9f24-6ba007e94d04" providerId="ADAL" clId="{D221F968-2643-448C-86CE-AD2747D4D55E}" dt="2022-08-26T06:23:43.988" v="244" actId="1036"/>
          <ac:spMkLst>
            <pc:docMk/>
            <pc:sldMk cId="1985463051" sldId="257"/>
            <ac:spMk id="76" creationId="{9472DDFD-C28F-829A-1353-CA30BA8EBE13}"/>
          </ac:spMkLst>
        </pc:spChg>
        <pc:spChg chg="mod">
          <ac:chgData name="Pasikowska-Piwko Monika" userId="fd6f4aed-5248-4ebd-9f24-6ba007e94d04" providerId="ADAL" clId="{D221F968-2643-448C-86CE-AD2747D4D55E}" dt="2022-08-26T06:34:23.646" v="436" actId="14100"/>
          <ac:spMkLst>
            <pc:docMk/>
            <pc:sldMk cId="1985463051" sldId="257"/>
            <ac:spMk id="79" creationId="{81E3327D-A125-4989-964E-DC65B9EEE1EA}"/>
          </ac:spMkLst>
        </pc:spChg>
        <pc:spChg chg="mod">
          <ac:chgData name="Pasikowska-Piwko Monika" userId="fd6f4aed-5248-4ebd-9f24-6ba007e94d04" providerId="ADAL" clId="{D221F968-2643-448C-86CE-AD2747D4D55E}" dt="2022-08-26T06:34:32.955" v="437" actId="1076"/>
          <ac:spMkLst>
            <pc:docMk/>
            <pc:sldMk cId="1985463051" sldId="257"/>
            <ac:spMk id="81" creationId="{45DF0471-E787-4052-A305-7609057E2E6A}"/>
          </ac:spMkLst>
        </pc:spChg>
        <pc:graphicFrameChg chg="modGraphic">
          <ac:chgData name="Pasikowska-Piwko Monika" userId="fd6f4aed-5248-4ebd-9f24-6ba007e94d04" providerId="ADAL" clId="{D221F968-2643-448C-86CE-AD2747D4D55E}" dt="2022-08-26T06:23:40.539" v="242" actId="14100"/>
          <ac:graphicFrameMkLst>
            <pc:docMk/>
            <pc:sldMk cId="1985463051" sldId="257"/>
            <ac:graphicFrameMk id="75" creationId="{78A56289-6043-41C3-E88B-097E23B45AE3}"/>
          </ac:graphicFrameMkLst>
        </pc:graphicFrameChg>
        <pc:picChg chg="mod">
          <ac:chgData name="Pasikowska-Piwko Monika" userId="fd6f4aed-5248-4ebd-9f24-6ba007e94d04" providerId="ADAL" clId="{D221F968-2643-448C-86CE-AD2747D4D55E}" dt="2022-08-26T06:29:46.235" v="419" actId="14100"/>
          <ac:picMkLst>
            <pc:docMk/>
            <pc:sldMk cId="1985463051" sldId="257"/>
            <ac:picMk id="12" creationId="{A20D38B5-B261-EA4A-ED46-E43640EEA8BD}"/>
          </ac:picMkLst>
        </pc:picChg>
        <pc:picChg chg="mod">
          <ac:chgData name="Pasikowska-Piwko Monika" userId="fd6f4aed-5248-4ebd-9f24-6ba007e94d04" providerId="ADAL" clId="{D221F968-2643-448C-86CE-AD2747D4D55E}" dt="2022-08-26T06:30:10.251" v="429" actId="14100"/>
          <ac:picMkLst>
            <pc:docMk/>
            <pc:sldMk cId="1985463051" sldId="257"/>
            <ac:picMk id="14" creationId="{EF14F1DC-19B6-4187-2E01-3F5F01A4E26A}"/>
          </ac:picMkLst>
        </pc:picChg>
        <pc:picChg chg="mod">
          <ac:chgData name="Pasikowska-Piwko Monika" userId="fd6f4aed-5248-4ebd-9f24-6ba007e94d04" providerId="ADAL" clId="{D221F968-2643-448C-86CE-AD2747D4D55E}" dt="2022-08-26T06:30:33.987" v="431" actId="14100"/>
          <ac:picMkLst>
            <pc:docMk/>
            <pc:sldMk cId="1985463051" sldId="257"/>
            <ac:picMk id="20" creationId="{2AA2EF42-AE52-FC5A-8B02-2D9052CD77E9}"/>
          </ac:picMkLst>
        </pc:picChg>
      </pc:sldChg>
    </pc:docChg>
  </pc:docChgLst>
  <pc:docChgLst>
    <pc:chgData name="Lendzion Karolina" userId="2bf77e35-2753-46f7-a2a9-ae9c9b556bab" providerId="ADAL" clId="{6025A90E-E818-4878-8AF7-83870BF841E5}"/>
    <pc:docChg chg="undo custSel modSld">
      <pc:chgData name="Lendzion Karolina" userId="2bf77e35-2753-46f7-a2a9-ae9c9b556bab" providerId="ADAL" clId="{6025A90E-E818-4878-8AF7-83870BF841E5}" dt="2023-09-13T10:28:48.662" v="4" actId="20577"/>
      <pc:docMkLst>
        <pc:docMk/>
      </pc:docMkLst>
      <pc:sldChg chg="modSp mod">
        <pc:chgData name="Lendzion Karolina" userId="2bf77e35-2753-46f7-a2a9-ae9c9b556bab" providerId="ADAL" clId="{6025A90E-E818-4878-8AF7-83870BF841E5}" dt="2023-09-13T10:28:48.662" v="4" actId="20577"/>
        <pc:sldMkLst>
          <pc:docMk/>
          <pc:sldMk cId="1985463051" sldId="257"/>
        </pc:sldMkLst>
        <pc:spChg chg="mod">
          <ac:chgData name="Lendzion Karolina" userId="2bf77e35-2753-46f7-a2a9-ae9c9b556bab" providerId="ADAL" clId="{6025A90E-E818-4878-8AF7-83870BF841E5}" dt="2023-09-13T10:28:48.662" v="4" actId="20577"/>
          <ac:spMkLst>
            <pc:docMk/>
            <pc:sldMk cId="1985463051" sldId="257"/>
            <ac:spMk id="13" creationId="{00000000-0000-0000-0000-000000000000}"/>
          </ac:spMkLst>
        </pc:spChg>
      </pc:sldChg>
    </pc:docChg>
  </pc:docChgLst>
  <pc:docChgLst>
    <pc:chgData name="Pasikowska-Piwko Monika" userId="fd6f4aed-5248-4ebd-9f24-6ba007e94d04" providerId="ADAL" clId="{A6D079D9-2E24-46A8-B516-B1EBF51BCEC4}"/>
    <pc:docChg chg="undo custSel modSld">
      <pc:chgData name="Pasikowska-Piwko Monika" userId="fd6f4aed-5248-4ebd-9f24-6ba007e94d04" providerId="ADAL" clId="{A6D079D9-2E24-46A8-B516-B1EBF51BCEC4}" dt="2022-08-25T12:37:06.817" v="2276" actId="14100"/>
      <pc:docMkLst>
        <pc:docMk/>
      </pc:docMkLst>
      <pc:sldChg chg="addSp delSp modSp mod">
        <pc:chgData name="Pasikowska-Piwko Monika" userId="fd6f4aed-5248-4ebd-9f24-6ba007e94d04" providerId="ADAL" clId="{A6D079D9-2E24-46A8-B516-B1EBF51BCEC4}" dt="2022-08-25T12:37:06.817" v="2276" actId="14100"/>
        <pc:sldMkLst>
          <pc:docMk/>
          <pc:sldMk cId="1985463051" sldId="257"/>
        </pc:sldMkLst>
        <pc:spChg chg="add del mod">
          <ac:chgData name="Pasikowska-Piwko Monika" userId="fd6f4aed-5248-4ebd-9f24-6ba007e94d04" providerId="ADAL" clId="{A6D079D9-2E24-46A8-B516-B1EBF51BCEC4}" dt="2022-08-25T10:55:46.640" v="673" actId="14100"/>
          <ac:spMkLst>
            <pc:docMk/>
            <pc:sldMk cId="1985463051" sldId="257"/>
            <ac:spMk id="3" creationId="{00000000-0000-0000-0000-000000000000}"/>
          </ac:spMkLst>
        </pc:spChg>
        <pc:spChg chg="mod">
          <ac:chgData name="Pasikowska-Piwko Monika" userId="fd6f4aed-5248-4ebd-9f24-6ba007e94d04" providerId="ADAL" clId="{A6D079D9-2E24-46A8-B516-B1EBF51BCEC4}" dt="2022-08-25T10:57:06.654" v="708" actId="14100"/>
          <ac:spMkLst>
            <pc:docMk/>
            <pc:sldMk cId="1985463051" sldId="257"/>
            <ac:spMk id="4" creationId="{00000000-0000-0000-0000-000000000000}"/>
          </ac:spMkLst>
        </pc:spChg>
        <pc:spChg chg="mod">
          <ac:chgData name="Pasikowska-Piwko Monika" userId="fd6f4aed-5248-4ebd-9f24-6ba007e94d04" providerId="ADAL" clId="{A6D079D9-2E24-46A8-B516-B1EBF51BCEC4}" dt="2022-08-25T12:34:02.354" v="2228" actId="255"/>
          <ac:spMkLst>
            <pc:docMk/>
            <pc:sldMk cId="1985463051" sldId="257"/>
            <ac:spMk id="5" creationId="{00000000-0000-0000-0000-000000000000}"/>
          </ac:spMkLst>
        </pc:spChg>
        <pc:spChg chg="mod">
          <ac:chgData name="Pasikowska-Piwko Monika" userId="fd6f4aed-5248-4ebd-9f24-6ba007e94d04" providerId="ADAL" clId="{A6D079D9-2E24-46A8-B516-B1EBF51BCEC4}" dt="2022-08-25T12:22:29.921" v="2097" actId="1076"/>
          <ac:spMkLst>
            <pc:docMk/>
            <pc:sldMk cId="1985463051" sldId="257"/>
            <ac:spMk id="6" creationId="{00000000-0000-0000-0000-000000000000}"/>
          </ac:spMkLst>
        </pc:spChg>
        <pc:spChg chg="mod">
          <ac:chgData name="Pasikowska-Piwko Monika" userId="fd6f4aed-5248-4ebd-9f24-6ba007e94d04" providerId="ADAL" clId="{A6D079D9-2E24-46A8-B516-B1EBF51BCEC4}" dt="2022-08-25T12:32:30.896" v="2217" actId="20577"/>
          <ac:spMkLst>
            <pc:docMk/>
            <pc:sldMk cId="1985463051" sldId="257"/>
            <ac:spMk id="17" creationId="{00000000-0000-0000-0000-000000000000}"/>
          </ac:spMkLst>
        </pc:spChg>
        <pc:spChg chg="mod">
          <ac:chgData name="Pasikowska-Piwko Monika" userId="fd6f4aed-5248-4ebd-9f24-6ba007e94d04" providerId="ADAL" clId="{A6D079D9-2E24-46A8-B516-B1EBF51BCEC4}" dt="2022-08-25T10:55:43.642" v="672" actId="14100"/>
          <ac:spMkLst>
            <pc:docMk/>
            <pc:sldMk cId="1985463051" sldId="257"/>
            <ac:spMk id="21" creationId="{C59A725D-B79C-4ED1-BA63-DC2F96529E20}"/>
          </ac:spMkLst>
        </pc:spChg>
        <pc:spChg chg="mod">
          <ac:chgData name="Pasikowska-Piwko Monika" userId="fd6f4aed-5248-4ebd-9f24-6ba007e94d04" providerId="ADAL" clId="{A6D079D9-2E24-46A8-B516-B1EBF51BCEC4}" dt="2022-08-25T12:31:39.410" v="2207" actId="27636"/>
          <ac:spMkLst>
            <pc:docMk/>
            <pc:sldMk cId="1985463051" sldId="257"/>
            <ac:spMk id="24" creationId="{DEE12987-2983-4E47-2E4E-D29768759083}"/>
          </ac:spMkLst>
        </pc:spChg>
        <pc:spChg chg="mod">
          <ac:chgData name="Pasikowska-Piwko Monika" userId="fd6f4aed-5248-4ebd-9f24-6ba007e94d04" providerId="ADAL" clId="{A6D079D9-2E24-46A8-B516-B1EBF51BCEC4}" dt="2022-08-25T10:48:45.486" v="579" actId="164"/>
          <ac:spMkLst>
            <pc:docMk/>
            <pc:sldMk cId="1985463051" sldId="257"/>
            <ac:spMk id="27" creationId="{00000000-0000-0000-0000-000000000000}"/>
          </ac:spMkLst>
        </pc:spChg>
        <pc:spChg chg="mod">
          <ac:chgData name="Pasikowska-Piwko Monika" userId="fd6f4aed-5248-4ebd-9f24-6ba007e94d04" providerId="ADAL" clId="{A6D079D9-2E24-46A8-B516-B1EBF51BCEC4}" dt="2022-08-25T12:09:04.488" v="1826" actId="14100"/>
          <ac:spMkLst>
            <pc:docMk/>
            <pc:sldMk cId="1985463051" sldId="257"/>
            <ac:spMk id="28" creationId="{D3D2196A-9133-4380-A74C-074D3648EA39}"/>
          </ac:spMkLst>
        </pc:spChg>
        <pc:spChg chg="mod">
          <ac:chgData name="Pasikowska-Piwko Monika" userId="fd6f4aed-5248-4ebd-9f24-6ba007e94d04" providerId="ADAL" clId="{A6D079D9-2E24-46A8-B516-B1EBF51BCEC4}" dt="2022-08-25T12:27:44.425" v="2156" actId="20577"/>
          <ac:spMkLst>
            <pc:docMk/>
            <pc:sldMk cId="1985463051" sldId="257"/>
            <ac:spMk id="29" creationId="{C7F17334-95BF-C86D-4CFE-C01276173B88}"/>
          </ac:spMkLst>
        </pc:spChg>
        <pc:spChg chg="mod ord">
          <ac:chgData name="Pasikowska-Piwko Monika" userId="fd6f4aed-5248-4ebd-9f24-6ba007e94d04" providerId="ADAL" clId="{A6D079D9-2E24-46A8-B516-B1EBF51BCEC4}" dt="2022-08-25T12:36:44.525" v="2275" actId="1076"/>
          <ac:spMkLst>
            <pc:docMk/>
            <pc:sldMk cId="1985463051" sldId="257"/>
            <ac:spMk id="30" creationId="{00000000-0000-0000-0000-000000000000}"/>
          </ac:spMkLst>
        </pc:spChg>
        <pc:spChg chg="mod">
          <ac:chgData name="Pasikowska-Piwko Monika" userId="fd6f4aed-5248-4ebd-9f24-6ba007e94d04" providerId="ADAL" clId="{A6D079D9-2E24-46A8-B516-B1EBF51BCEC4}" dt="2022-08-25T11:19:26.857" v="1220" actId="20577"/>
          <ac:spMkLst>
            <pc:docMk/>
            <pc:sldMk cId="1985463051" sldId="257"/>
            <ac:spMk id="32" creationId="{24A04B84-714D-4599-8DD5-5948F9C76F0C}"/>
          </ac:spMkLst>
        </pc:spChg>
        <pc:spChg chg="del">
          <ac:chgData name="Pasikowska-Piwko Monika" userId="fd6f4aed-5248-4ebd-9f24-6ba007e94d04" providerId="ADAL" clId="{A6D079D9-2E24-46A8-B516-B1EBF51BCEC4}" dt="2022-08-25T10:47:02.226" v="563" actId="478"/>
          <ac:spMkLst>
            <pc:docMk/>
            <pc:sldMk cId="1985463051" sldId="257"/>
            <ac:spMk id="33" creationId="{67DC3AA6-C946-4915-85B6-BC482C4EE19F}"/>
          </ac:spMkLst>
        </pc:spChg>
        <pc:spChg chg="del mod">
          <ac:chgData name="Pasikowska-Piwko Monika" userId="fd6f4aed-5248-4ebd-9f24-6ba007e94d04" providerId="ADAL" clId="{A6D079D9-2E24-46A8-B516-B1EBF51BCEC4}" dt="2022-08-25T10:47:04.991" v="564" actId="478"/>
          <ac:spMkLst>
            <pc:docMk/>
            <pc:sldMk cId="1985463051" sldId="257"/>
            <ac:spMk id="35" creationId="{F2C419DD-E314-40CE-9A09-1871E8CE6392}"/>
          </ac:spMkLst>
        </pc:spChg>
        <pc:spChg chg="mod">
          <ac:chgData name="Pasikowska-Piwko Monika" userId="fd6f4aed-5248-4ebd-9f24-6ba007e94d04" providerId="ADAL" clId="{A6D079D9-2E24-46A8-B516-B1EBF51BCEC4}" dt="2022-08-25T10:53:42.322" v="624" actId="27636"/>
          <ac:spMkLst>
            <pc:docMk/>
            <pc:sldMk cId="1985463051" sldId="257"/>
            <ac:spMk id="36" creationId="{24F6A23D-8538-4B20-8DF0-8211411A176B}"/>
          </ac:spMkLst>
        </pc:spChg>
        <pc:spChg chg="mod">
          <ac:chgData name="Pasikowska-Piwko Monika" userId="fd6f4aed-5248-4ebd-9f24-6ba007e94d04" providerId="ADAL" clId="{A6D079D9-2E24-46A8-B516-B1EBF51BCEC4}" dt="2022-08-25T10:56:58.269" v="706" actId="1076"/>
          <ac:spMkLst>
            <pc:docMk/>
            <pc:sldMk cId="1985463051" sldId="257"/>
            <ac:spMk id="38" creationId="{D1B09DDB-26EF-4BC0-BFBD-81EB489798F7}"/>
          </ac:spMkLst>
        </pc:spChg>
        <pc:spChg chg="mod">
          <ac:chgData name="Pasikowska-Piwko Monika" userId="fd6f4aed-5248-4ebd-9f24-6ba007e94d04" providerId="ADAL" clId="{A6D079D9-2E24-46A8-B516-B1EBF51BCEC4}" dt="2022-08-25T12:37:06.817" v="2276" actId="14100"/>
          <ac:spMkLst>
            <pc:docMk/>
            <pc:sldMk cId="1985463051" sldId="257"/>
            <ac:spMk id="39" creationId="{01728D1F-D7FB-45B6-BFDE-7E3212A2D842}"/>
          </ac:spMkLst>
        </pc:spChg>
        <pc:spChg chg="mod ord">
          <ac:chgData name="Pasikowska-Piwko Monika" userId="fd6f4aed-5248-4ebd-9f24-6ba007e94d04" providerId="ADAL" clId="{A6D079D9-2E24-46A8-B516-B1EBF51BCEC4}" dt="2022-08-25T12:21:57.229" v="2090" actId="166"/>
          <ac:spMkLst>
            <pc:docMk/>
            <pc:sldMk cId="1985463051" sldId="257"/>
            <ac:spMk id="40" creationId="{A37CE3E1-7CF6-65C1-A5EC-3AFE21C496EF}"/>
          </ac:spMkLst>
        </pc:spChg>
        <pc:spChg chg="mod">
          <ac:chgData name="Pasikowska-Piwko Monika" userId="fd6f4aed-5248-4ebd-9f24-6ba007e94d04" providerId="ADAL" clId="{A6D079D9-2E24-46A8-B516-B1EBF51BCEC4}" dt="2022-08-25T10:58:21.068" v="716" actId="14100"/>
          <ac:spMkLst>
            <pc:docMk/>
            <pc:sldMk cId="1985463051" sldId="257"/>
            <ac:spMk id="42" creationId="{F7FCAE78-C76D-40E7-A271-8E946E5986E8}"/>
          </ac:spMkLst>
        </pc:spChg>
        <pc:spChg chg="mod">
          <ac:chgData name="Pasikowska-Piwko Monika" userId="fd6f4aed-5248-4ebd-9f24-6ba007e94d04" providerId="ADAL" clId="{A6D079D9-2E24-46A8-B516-B1EBF51BCEC4}" dt="2022-08-25T11:27:57.633" v="1553" actId="14100"/>
          <ac:spMkLst>
            <pc:docMk/>
            <pc:sldMk cId="1985463051" sldId="257"/>
            <ac:spMk id="48" creationId="{9CE58877-AEE6-49A8-9438-D61065C3357C}"/>
          </ac:spMkLst>
        </pc:spChg>
        <pc:spChg chg="mod">
          <ac:chgData name="Pasikowska-Piwko Monika" userId="fd6f4aed-5248-4ebd-9f24-6ba007e94d04" providerId="ADAL" clId="{A6D079D9-2E24-46A8-B516-B1EBF51BCEC4}" dt="2022-08-25T12:31:39.410" v="2209" actId="27636"/>
          <ac:spMkLst>
            <pc:docMk/>
            <pc:sldMk cId="1985463051" sldId="257"/>
            <ac:spMk id="58" creationId="{B5FEE07E-7E53-877E-CC55-99BF7161FEC4}"/>
          </ac:spMkLst>
        </pc:spChg>
        <pc:spChg chg="mod">
          <ac:chgData name="Pasikowska-Piwko Monika" userId="fd6f4aed-5248-4ebd-9f24-6ba007e94d04" providerId="ADAL" clId="{A6D079D9-2E24-46A8-B516-B1EBF51BCEC4}" dt="2022-08-25T12:31:39.410" v="2208" actId="27636"/>
          <ac:spMkLst>
            <pc:docMk/>
            <pc:sldMk cId="1985463051" sldId="257"/>
            <ac:spMk id="60" creationId="{636635BE-1363-3AEF-F3CC-2376F2B80A40}"/>
          </ac:spMkLst>
        </pc:spChg>
        <pc:spChg chg="mod ord">
          <ac:chgData name="Pasikowska-Piwko Monika" userId="fd6f4aed-5248-4ebd-9f24-6ba007e94d04" providerId="ADAL" clId="{A6D079D9-2E24-46A8-B516-B1EBF51BCEC4}" dt="2022-08-25T12:35:35.934" v="2267" actId="14100"/>
          <ac:spMkLst>
            <pc:docMk/>
            <pc:sldMk cId="1985463051" sldId="257"/>
            <ac:spMk id="61" creationId="{00000000-0000-0000-0000-000000000000}"/>
          </ac:spMkLst>
        </pc:spChg>
        <pc:spChg chg="mod">
          <ac:chgData name="Pasikowska-Piwko Monika" userId="fd6f4aed-5248-4ebd-9f24-6ba007e94d04" providerId="ADAL" clId="{A6D079D9-2E24-46A8-B516-B1EBF51BCEC4}" dt="2022-08-25T10:57:55.301" v="713" actId="1076"/>
          <ac:spMkLst>
            <pc:docMk/>
            <pc:sldMk cId="1985463051" sldId="257"/>
            <ac:spMk id="65" creationId="{B940B9B7-EFAD-4DC7-9089-ADB31CB008CD}"/>
          </ac:spMkLst>
        </pc:spChg>
        <pc:spChg chg="mod">
          <ac:chgData name="Pasikowska-Piwko Monika" userId="fd6f4aed-5248-4ebd-9f24-6ba007e94d04" providerId="ADAL" clId="{A6D079D9-2E24-46A8-B516-B1EBF51BCEC4}" dt="2022-08-25T10:58:15.046" v="715" actId="255"/>
          <ac:spMkLst>
            <pc:docMk/>
            <pc:sldMk cId="1985463051" sldId="257"/>
            <ac:spMk id="66" creationId="{AE44AB81-1715-4777-800C-E65E091B4526}"/>
          </ac:spMkLst>
        </pc:spChg>
        <pc:spChg chg="mod">
          <ac:chgData name="Pasikowska-Piwko Monika" userId="fd6f4aed-5248-4ebd-9f24-6ba007e94d04" providerId="ADAL" clId="{A6D079D9-2E24-46A8-B516-B1EBF51BCEC4}" dt="2022-08-25T10:58:07.970" v="714" actId="255"/>
          <ac:spMkLst>
            <pc:docMk/>
            <pc:sldMk cId="1985463051" sldId="257"/>
            <ac:spMk id="67" creationId="{6615E6A7-261E-46C9-AF23-90D0941E2B02}"/>
          </ac:spMkLst>
        </pc:spChg>
        <pc:spChg chg="add del mod">
          <ac:chgData name="Pasikowska-Piwko Monika" userId="fd6f4aed-5248-4ebd-9f24-6ba007e94d04" providerId="ADAL" clId="{A6D079D9-2E24-46A8-B516-B1EBF51BCEC4}" dt="2022-08-25T10:57:17.708" v="709" actId="1076"/>
          <ac:spMkLst>
            <pc:docMk/>
            <pc:sldMk cId="1985463051" sldId="257"/>
            <ac:spMk id="68" creationId="{D8E4CA5E-267F-20D6-097D-1C3D83F9AED2}"/>
          </ac:spMkLst>
        </pc:spChg>
        <pc:spChg chg="mod">
          <ac:chgData name="Pasikowska-Piwko Monika" userId="fd6f4aed-5248-4ebd-9f24-6ba007e94d04" providerId="ADAL" clId="{A6D079D9-2E24-46A8-B516-B1EBF51BCEC4}" dt="2022-08-25T12:08:43.575" v="1825" actId="20577"/>
          <ac:spMkLst>
            <pc:docMk/>
            <pc:sldMk cId="1985463051" sldId="257"/>
            <ac:spMk id="69" creationId="{C45801E3-BA14-0EDC-7F96-F6C901C19BC3}"/>
          </ac:spMkLst>
        </pc:spChg>
        <pc:spChg chg="mod">
          <ac:chgData name="Pasikowska-Piwko Monika" userId="fd6f4aed-5248-4ebd-9f24-6ba007e94d04" providerId="ADAL" clId="{A6D079D9-2E24-46A8-B516-B1EBF51BCEC4}" dt="2022-08-25T12:33:30.527" v="2225" actId="1076"/>
          <ac:spMkLst>
            <pc:docMk/>
            <pc:sldMk cId="1985463051" sldId="257"/>
            <ac:spMk id="71" creationId="{BC59E682-C25F-B8CA-4F7A-A3A7D26E9CAE}"/>
          </ac:spMkLst>
        </pc:spChg>
        <pc:spChg chg="mod">
          <ac:chgData name="Pasikowska-Piwko Monika" userId="fd6f4aed-5248-4ebd-9f24-6ba007e94d04" providerId="ADAL" clId="{A6D079D9-2E24-46A8-B516-B1EBF51BCEC4}" dt="2022-08-25T12:33:33.633" v="2226" actId="1076"/>
          <ac:spMkLst>
            <pc:docMk/>
            <pc:sldMk cId="1985463051" sldId="257"/>
            <ac:spMk id="72" creationId="{EC76E639-D7A6-2DC7-C508-AE1CA2E719FC}"/>
          </ac:spMkLst>
        </pc:spChg>
        <pc:spChg chg="mod ord">
          <ac:chgData name="Pasikowska-Piwko Monika" userId="fd6f4aed-5248-4ebd-9f24-6ba007e94d04" providerId="ADAL" clId="{A6D079D9-2E24-46A8-B516-B1EBF51BCEC4}" dt="2022-08-25T12:21:57.229" v="2090" actId="166"/>
          <ac:spMkLst>
            <pc:docMk/>
            <pc:sldMk cId="1985463051" sldId="257"/>
            <ac:spMk id="74" creationId="{C24660C2-B402-9740-55EC-3025376CA4D0}"/>
          </ac:spMkLst>
        </pc:spChg>
        <pc:spChg chg="mod ord">
          <ac:chgData name="Pasikowska-Piwko Monika" userId="fd6f4aed-5248-4ebd-9f24-6ba007e94d04" providerId="ADAL" clId="{A6D079D9-2E24-46A8-B516-B1EBF51BCEC4}" dt="2022-08-25T12:22:17.364" v="2096" actId="1076"/>
          <ac:spMkLst>
            <pc:docMk/>
            <pc:sldMk cId="1985463051" sldId="257"/>
            <ac:spMk id="76" creationId="{9472DDFD-C28F-829A-1353-CA30BA8EBE13}"/>
          </ac:spMkLst>
        </pc:spChg>
        <pc:spChg chg="add del mod">
          <ac:chgData name="Pasikowska-Piwko Monika" userId="fd6f4aed-5248-4ebd-9f24-6ba007e94d04" providerId="ADAL" clId="{A6D079D9-2E24-46A8-B516-B1EBF51BCEC4}" dt="2022-08-25T10:53:42.113" v="623"/>
          <ac:spMkLst>
            <pc:docMk/>
            <pc:sldMk cId="1985463051" sldId="257"/>
            <ac:spMk id="77" creationId="{68DB470F-191F-0F93-F139-0079C98A77EB}"/>
          </ac:spMkLst>
        </pc:spChg>
        <pc:spChg chg="mod">
          <ac:chgData name="Pasikowska-Piwko Monika" userId="fd6f4aed-5248-4ebd-9f24-6ba007e94d04" providerId="ADAL" clId="{A6D079D9-2E24-46A8-B516-B1EBF51BCEC4}" dt="2022-08-25T12:31:00.482" v="2198" actId="1076"/>
          <ac:spMkLst>
            <pc:docMk/>
            <pc:sldMk cId="1985463051" sldId="257"/>
            <ac:spMk id="79" creationId="{81E3327D-A125-4989-964E-DC65B9EEE1EA}"/>
          </ac:spMkLst>
        </pc:spChg>
        <pc:spChg chg="mod">
          <ac:chgData name="Pasikowska-Piwko Monika" userId="fd6f4aed-5248-4ebd-9f24-6ba007e94d04" providerId="ADAL" clId="{A6D079D9-2E24-46A8-B516-B1EBF51BCEC4}" dt="2022-08-25T12:31:18.655" v="2202" actId="1076"/>
          <ac:spMkLst>
            <pc:docMk/>
            <pc:sldMk cId="1985463051" sldId="257"/>
            <ac:spMk id="80" creationId="{7E3E2E15-64F2-4F73-8A73-049F975AE7F3}"/>
          </ac:spMkLst>
        </pc:spChg>
        <pc:spChg chg="mod">
          <ac:chgData name="Pasikowska-Piwko Monika" userId="fd6f4aed-5248-4ebd-9f24-6ba007e94d04" providerId="ADAL" clId="{A6D079D9-2E24-46A8-B516-B1EBF51BCEC4}" dt="2022-08-25T12:31:29.194" v="2205" actId="1076"/>
          <ac:spMkLst>
            <pc:docMk/>
            <pc:sldMk cId="1985463051" sldId="257"/>
            <ac:spMk id="81" creationId="{45DF0471-E787-4052-A305-7609057E2E6A}"/>
          </ac:spMkLst>
        </pc:spChg>
        <pc:spChg chg="add mod">
          <ac:chgData name="Pasikowska-Piwko Monika" userId="fd6f4aed-5248-4ebd-9f24-6ba007e94d04" providerId="ADAL" clId="{A6D079D9-2E24-46A8-B516-B1EBF51BCEC4}" dt="2022-08-25T12:22:05.416" v="2092" actId="14100"/>
          <ac:spMkLst>
            <pc:docMk/>
            <pc:sldMk cId="1985463051" sldId="257"/>
            <ac:spMk id="83" creationId="{77554574-1F79-B877-76E1-C78CB58986F6}"/>
          </ac:spMkLst>
        </pc:spChg>
        <pc:spChg chg="add mod">
          <ac:chgData name="Pasikowska-Piwko Monika" userId="fd6f4aed-5248-4ebd-9f24-6ba007e94d04" providerId="ADAL" clId="{A6D079D9-2E24-46A8-B516-B1EBF51BCEC4}" dt="2022-08-25T12:36:30.290" v="2274" actId="14100"/>
          <ac:spMkLst>
            <pc:docMk/>
            <pc:sldMk cId="1985463051" sldId="257"/>
            <ac:spMk id="84" creationId="{96D69FAE-118A-C82C-177C-E5CD647FA79A}"/>
          </ac:spMkLst>
        </pc:spChg>
        <pc:grpChg chg="add mod ord">
          <ac:chgData name="Pasikowska-Piwko Monika" userId="fd6f4aed-5248-4ebd-9f24-6ba007e94d04" providerId="ADAL" clId="{A6D079D9-2E24-46A8-B516-B1EBF51BCEC4}" dt="2022-08-25T10:57:26.918" v="711" actId="14100"/>
          <ac:grpSpMkLst>
            <pc:docMk/>
            <pc:sldMk cId="1985463051" sldId="257"/>
            <ac:grpSpMk id="10" creationId="{FF2376EA-7394-0839-FAAB-7CEDE0FADB0A}"/>
          </ac:grpSpMkLst>
        </pc:grpChg>
        <pc:grpChg chg="mod">
          <ac:chgData name="Pasikowska-Piwko Monika" userId="fd6f4aed-5248-4ebd-9f24-6ba007e94d04" providerId="ADAL" clId="{A6D079D9-2E24-46A8-B516-B1EBF51BCEC4}" dt="2022-08-25T12:31:04.448" v="2199" actId="1076"/>
          <ac:grpSpMkLst>
            <pc:docMk/>
            <pc:sldMk cId="1985463051" sldId="257"/>
            <ac:grpSpMk id="31" creationId="{96CC6307-AD8B-CD39-4761-AAAA6B2C92A0}"/>
          </ac:grpSpMkLst>
        </pc:grpChg>
        <pc:grpChg chg="mod">
          <ac:chgData name="Pasikowska-Piwko Monika" userId="fd6f4aed-5248-4ebd-9f24-6ba007e94d04" providerId="ADAL" clId="{A6D079D9-2E24-46A8-B516-B1EBF51BCEC4}" dt="2022-08-25T12:34:12.304" v="2230" actId="14100"/>
          <ac:grpSpMkLst>
            <pc:docMk/>
            <pc:sldMk cId="1985463051" sldId="257"/>
            <ac:grpSpMk id="37" creationId="{419D2FA9-EAC1-4855-0ABB-9AB10AABFCDC}"/>
          </ac:grpSpMkLst>
        </pc:grpChg>
        <pc:graphicFrameChg chg="mod modGraphic">
          <ac:chgData name="Pasikowska-Piwko Monika" userId="fd6f4aed-5248-4ebd-9f24-6ba007e94d04" providerId="ADAL" clId="{A6D079D9-2E24-46A8-B516-B1EBF51BCEC4}" dt="2022-08-25T12:31:15.717" v="2201" actId="1076"/>
          <ac:graphicFrameMkLst>
            <pc:docMk/>
            <pc:sldMk cId="1985463051" sldId="257"/>
            <ac:graphicFrameMk id="9" creationId="{1AD41462-D4F8-DBC0-DCB6-9A87695D12A4}"/>
          </ac:graphicFrameMkLst>
        </pc:graphicFrameChg>
        <pc:graphicFrameChg chg="mod modGraphic">
          <ac:chgData name="Pasikowska-Piwko Monika" userId="fd6f4aed-5248-4ebd-9f24-6ba007e94d04" providerId="ADAL" clId="{A6D079D9-2E24-46A8-B516-B1EBF51BCEC4}" dt="2022-08-25T12:31:25.419" v="2204" actId="1076"/>
          <ac:graphicFrameMkLst>
            <pc:docMk/>
            <pc:sldMk cId="1985463051" sldId="257"/>
            <ac:graphicFrameMk id="41" creationId="{43D2BEF9-C1AF-BDA8-F805-BB588B44346E}"/>
          </ac:graphicFrameMkLst>
        </pc:graphicFrameChg>
        <pc:graphicFrameChg chg="mod">
          <ac:chgData name="Pasikowska-Piwko Monika" userId="fd6f4aed-5248-4ebd-9f24-6ba007e94d04" providerId="ADAL" clId="{A6D079D9-2E24-46A8-B516-B1EBF51BCEC4}" dt="2022-08-25T11:11:56.458" v="1022" actId="1076"/>
          <ac:graphicFrameMkLst>
            <pc:docMk/>
            <pc:sldMk cId="1985463051" sldId="257"/>
            <ac:graphicFrameMk id="51" creationId="{2EF71865-EEDA-5494-5974-AE17E7F9A24A}"/>
          </ac:graphicFrameMkLst>
        </pc:graphicFrameChg>
        <pc:graphicFrameChg chg="mod">
          <ac:chgData name="Pasikowska-Piwko Monika" userId="fd6f4aed-5248-4ebd-9f24-6ba007e94d04" providerId="ADAL" clId="{A6D079D9-2E24-46A8-B516-B1EBF51BCEC4}" dt="2022-08-25T11:11:50.202" v="1021" actId="1076"/>
          <ac:graphicFrameMkLst>
            <pc:docMk/>
            <pc:sldMk cId="1985463051" sldId="257"/>
            <ac:graphicFrameMk id="52" creationId="{E6A26574-726F-54EB-24E2-0D7656AAFDDD}"/>
          </ac:graphicFrameMkLst>
        </pc:graphicFrameChg>
        <pc:graphicFrameChg chg="mod">
          <ac:chgData name="Pasikowska-Piwko Monika" userId="fd6f4aed-5248-4ebd-9f24-6ba007e94d04" providerId="ADAL" clId="{A6D079D9-2E24-46A8-B516-B1EBF51BCEC4}" dt="2022-08-25T11:32:08.762" v="1666" actId="14100"/>
          <ac:graphicFrameMkLst>
            <pc:docMk/>
            <pc:sldMk cId="1985463051" sldId="257"/>
            <ac:graphicFrameMk id="55" creationId="{B41F9EB3-920A-46DF-FF2A-6BDD468E9B80}"/>
          </ac:graphicFrameMkLst>
        </pc:graphicFrameChg>
        <pc:graphicFrameChg chg="mod">
          <ac:chgData name="Pasikowska-Piwko Monika" userId="fd6f4aed-5248-4ebd-9f24-6ba007e94d04" providerId="ADAL" clId="{A6D079D9-2E24-46A8-B516-B1EBF51BCEC4}" dt="2022-08-25T11:32:05.893" v="1665" actId="14100"/>
          <ac:graphicFrameMkLst>
            <pc:docMk/>
            <pc:sldMk cId="1985463051" sldId="257"/>
            <ac:graphicFrameMk id="56" creationId="{5BD4B110-68AE-D1B7-72C9-0D22E63A65C9}"/>
          </ac:graphicFrameMkLst>
        </pc:graphicFrameChg>
        <pc:graphicFrameChg chg="mod">
          <ac:chgData name="Pasikowska-Piwko Monika" userId="fd6f4aed-5248-4ebd-9f24-6ba007e94d04" providerId="ADAL" clId="{A6D079D9-2E24-46A8-B516-B1EBF51BCEC4}" dt="2022-08-25T11:11:42.026" v="1019" actId="1076"/>
          <ac:graphicFrameMkLst>
            <pc:docMk/>
            <pc:sldMk cId="1985463051" sldId="257"/>
            <ac:graphicFrameMk id="57" creationId="{25D18AF8-235C-4527-A6A8-0F5C7487A58A}"/>
          </ac:graphicFrameMkLst>
        </pc:graphicFrameChg>
        <pc:graphicFrameChg chg="add del mod">
          <ac:chgData name="Pasikowska-Piwko Monika" userId="fd6f4aed-5248-4ebd-9f24-6ba007e94d04" providerId="ADAL" clId="{A6D079D9-2E24-46A8-B516-B1EBF51BCEC4}" dt="2022-08-25T11:25:21.493" v="1384"/>
          <ac:graphicFrameMkLst>
            <pc:docMk/>
            <pc:sldMk cId="1985463051" sldId="257"/>
            <ac:graphicFrameMk id="62" creationId="{F69C3703-C1AD-4D17-B49B-C28DCB376464}"/>
          </ac:graphicFrameMkLst>
        </pc:graphicFrameChg>
        <pc:graphicFrameChg chg="mod">
          <ac:chgData name="Pasikowska-Piwko Monika" userId="fd6f4aed-5248-4ebd-9f24-6ba007e94d04" providerId="ADAL" clId="{A6D079D9-2E24-46A8-B516-B1EBF51BCEC4}" dt="2022-08-25T11:32:01.342" v="1664" actId="14100"/>
          <ac:graphicFrameMkLst>
            <pc:docMk/>
            <pc:sldMk cId="1985463051" sldId="257"/>
            <ac:graphicFrameMk id="63" creationId="{5A8237AE-6963-430B-B006-A5B090FA6C9E}"/>
          </ac:graphicFrameMkLst>
        </pc:graphicFrameChg>
        <pc:graphicFrameChg chg="mod">
          <ac:chgData name="Pasikowska-Piwko Monika" userId="fd6f4aed-5248-4ebd-9f24-6ba007e94d04" providerId="ADAL" clId="{A6D079D9-2E24-46A8-B516-B1EBF51BCEC4}" dt="2022-08-25T12:09:30.849" v="1841" actId="1036"/>
          <ac:graphicFrameMkLst>
            <pc:docMk/>
            <pc:sldMk cId="1985463051" sldId="257"/>
            <ac:graphicFrameMk id="64" creationId="{3CDD39BA-446C-498F-8246-706FEF0BCCA4}"/>
          </ac:graphicFrameMkLst>
        </pc:graphicFrameChg>
        <pc:graphicFrameChg chg="mod">
          <ac:chgData name="Pasikowska-Piwko Monika" userId="fd6f4aed-5248-4ebd-9f24-6ba007e94d04" providerId="ADAL" clId="{A6D079D9-2E24-46A8-B516-B1EBF51BCEC4}" dt="2022-08-25T10:48:45.486" v="579" actId="164"/>
          <ac:graphicFrameMkLst>
            <pc:docMk/>
            <pc:sldMk cId="1985463051" sldId="257"/>
            <ac:graphicFrameMk id="70" creationId="{19682875-5DDB-B842-4ADB-B55C7CCFE525}"/>
          </ac:graphicFrameMkLst>
        </pc:graphicFrameChg>
        <pc:graphicFrameChg chg="mod">
          <ac:chgData name="Pasikowska-Piwko Monika" userId="fd6f4aed-5248-4ebd-9f24-6ba007e94d04" providerId="ADAL" clId="{A6D079D9-2E24-46A8-B516-B1EBF51BCEC4}" dt="2022-08-25T10:48:54.988" v="581" actId="1076"/>
          <ac:graphicFrameMkLst>
            <pc:docMk/>
            <pc:sldMk cId="1985463051" sldId="257"/>
            <ac:graphicFrameMk id="73" creationId="{9FBE0FFB-D0E6-9B49-9A36-1E2091D9AE2B}"/>
          </ac:graphicFrameMkLst>
        </pc:graphicFrameChg>
        <pc:graphicFrameChg chg="mod ord modGraphic">
          <ac:chgData name="Pasikowska-Piwko Monika" userId="fd6f4aed-5248-4ebd-9f24-6ba007e94d04" providerId="ADAL" clId="{A6D079D9-2E24-46A8-B516-B1EBF51BCEC4}" dt="2022-08-25T12:22:13.949" v="2094" actId="1076"/>
          <ac:graphicFrameMkLst>
            <pc:docMk/>
            <pc:sldMk cId="1985463051" sldId="257"/>
            <ac:graphicFrameMk id="75" creationId="{78A56289-6043-41C3-E88B-097E23B45AE3}"/>
          </ac:graphicFrameMkLst>
        </pc:graphicFrameChg>
        <pc:picChg chg="mod modCrop">
          <ac:chgData name="Pasikowska-Piwko Monika" userId="fd6f4aed-5248-4ebd-9f24-6ba007e94d04" providerId="ADAL" clId="{A6D079D9-2E24-46A8-B516-B1EBF51BCEC4}" dt="2022-08-25T12:26:42.415" v="2145" actId="14100"/>
          <ac:picMkLst>
            <pc:docMk/>
            <pc:sldMk cId="1985463051" sldId="257"/>
            <ac:picMk id="12" creationId="{A20D38B5-B261-EA4A-ED46-E43640EEA8BD}"/>
          </ac:picMkLst>
        </pc:picChg>
        <pc:picChg chg="mod modCrop">
          <ac:chgData name="Pasikowska-Piwko Monika" userId="fd6f4aed-5248-4ebd-9f24-6ba007e94d04" providerId="ADAL" clId="{A6D079D9-2E24-46A8-B516-B1EBF51BCEC4}" dt="2022-08-25T12:27:07.230" v="2150" actId="14100"/>
          <ac:picMkLst>
            <pc:docMk/>
            <pc:sldMk cId="1985463051" sldId="257"/>
            <ac:picMk id="14" creationId="{EF14F1DC-19B6-4187-2E01-3F5F01A4E26A}"/>
          </ac:picMkLst>
        </pc:picChg>
        <pc:picChg chg="mod modCrop">
          <ac:chgData name="Pasikowska-Piwko Monika" userId="fd6f4aed-5248-4ebd-9f24-6ba007e94d04" providerId="ADAL" clId="{A6D079D9-2E24-46A8-B516-B1EBF51BCEC4}" dt="2022-08-25T12:27:39.418" v="2155" actId="14100"/>
          <ac:picMkLst>
            <pc:docMk/>
            <pc:sldMk cId="1985463051" sldId="257"/>
            <ac:picMk id="16" creationId="{01757E0B-5F1D-8FA7-56F8-0FB0D115C04C}"/>
          </ac:picMkLst>
        </pc:picChg>
        <pc:picChg chg="mod modCrop">
          <ac:chgData name="Pasikowska-Piwko Monika" userId="fd6f4aed-5248-4ebd-9f24-6ba007e94d04" providerId="ADAL" clId="{A6D079D9-2E24-46A8-B516-B1EBF51BCEC4}" dt="2022-08-25T12:27:32.814" v="2154" actId="14100"/>
          <ac:picMkLst>
            <pc:docMk/>
            <pc:sldMk cId="1985463051" sldId="257"/>
            <ac:picMk id="20" creationId="{2AA2EF42-AE52-FC5A-8B02-2D9052CD77E9}"/>
          </ac:picMkLst>
        </pc:picChg>
        <pc:cxnChg chg="add mod">
          <ac:chgData name="Pasikowska-Piwko Monika" userId="fd6f4aed-5248-4ebd-9f24-6ba007e94d04" providerId="ADAL" clId="{A6D079D9-2E24-46A8-B516-B1EBF51BCEC4}" dt="2022-08-25T11:13:44.426" v="1038" actId="1038"/>
          <ac:cxnSpMkLst>
            <pc:docMk/>
            <pc:sldMk cId="1985463051" sldId="257"/>
            <ac:cxnSpMk id="15" creationId="{ABED6435-B557-96BF-51E1-4E9876788A26}"/>
          </ac:cxnSpMkLst>
        </pc:cxnChg>
        <pc:cxnChg chg="add mod">
          <ac:chgData name="Pasikowska-Piwko Monika" userId="fd6f4aed-5248-4ebd-9f24-6ba007e94d04" providerId="ADAL" clId="{A6D079D9-2E24-46A8-B516-B1EBF51BCEC4}" dt="2022-08-25T12:34:16.682" v="2237" actId="1036"/>
          <ac:cxnSpMkLst>
            <pc:docMk/>
            <pc:sldMk cId="1985463051" sldId="257"/>
            <ac:cxnSpMk id="25" creationId="{19D3A81F-4180-E17A-9686-25F47619FFEA}"/>
          </ac:cxnSpMkLst>
        </pc:cxnChg>
        <pc:cxnChg chg="add mod">
          <ac:chgData name="Pasikowska-Piwko Monika" userId="fd6f4aed-5248-4ebd-9f24-6ba007e94d04" providerId="ADAL" clId="{A6D079D9-2E24-46A8-B516-B1EBF51BCEC4}" dt="2022-08-25T12:34:19.302" v="2239" actId="1036"/>
          <ac:cxnSpMkLst>
            <pc:docMk/>
            <pc:sldMk cId="1985463051" sldId="257"/>
            <ac:cxnSpMk id="78" creationId="{26B4D027-FA14-06F4-3272-DAB6F91314F7}"/>
          </ac:cxnSpMkLst>
        </pc:cxnChg>
        <pc:cxnChg chg="add mod">
          <ac:chgData name="Pasikowska-Piwko Monika" userId="fd6f4aed-5248-4ebd-9f24-6ba007e94d04" providerId="ADAL" clId="{A6D079D9-2E24-46A8-B516-B1EBF51BCEC4}" dt="2022-08-25T12:34:23.018" v="2246" actId="1036"/>
          <ac:cxnSpMkLst>
            <pc:docMk/>
            <pc:sldMk cId="1985463051" sldId="257"/>
            <ac:cxnSpMk id="82" creationId="{AB9F13AB-302F-91C8-6D47-E51FA33B0C69}"/>
          </ac:cxnSpMkLst>
        </pc:cxnChg>
      </pc:sldChg>
    </pc:docChg>
  </pc:docChgLst>
  <pc:docChgLst>
    <pc:chgData name="Dębowska Renata" userId="96e42218-cf55-495d-9a84-2557c1e80685" providerId="ADAL" clId="{F5700A3B-949F-477F-94B8-560B132BD448}"/>
    <pc:docChg chg="custSel modSld">
      <pc:chgData name="Dębowska Renata" userId="96e42218-cf55-495d-9a84-2557c1e80685" providerId="ADAL" clId="{F5700A3B-949F-477F-94B8-560B132BD448}" dt="2023-09-12T14:07:28.448" v="69" actId="1076"/>
      <pc:docMkLst>
        <pc:docMk/>
      </pc:docMkLst>
      <pc:sldChg chg="modSp mod">
        <pc:chgData name="Dębowska Renata" userId="96e42218-cf55-495d-9a84-2557c1e80685" providerId="ADAL" clId="{F5700A3B-949F-477F-94B8-560B132BD448}" dt="2023-09-12T14:07:28.448" v="69" actId="1076"/>
        <pc:sldMkLst>
          <pc:docMk/>
          <pc:sldMk cId="1985463051" sldId="257"/>
        </pc:sldMkLst>
        <pc:spChg chg="mod">
          <ac:chgData name="Dębowska Renata" userId="96e42218-cf55-495d-9a84-2557c1e80685" providerId="ADAL" clId="{F5700A3B-949F-477F-94B8-560B132BD448}" dt="2023-09-12T14:00:53.250" v="30" actId="20577"/>
          <ac:spMkLst>
            <pc:docMk/>
            <pc:sldMk cId="1985463051" sldId="257"/>
            <ac:spMk id="17" creationId="{00000000-0000-0000-0000-000000000000}"/>
          </ac:spMkLst>
        </pc:spChg>
        <pc:spChg chg="mod">
          <ac:chgData name="Dębowska Renata" userId="96e42218-cf55-495d-9a84-2557c1e80685" providerId="ADAL" clId="{F5700A3B-949F-477F-94B8-560B132BD448}" dt="2023-09-12T14:04:44.884" v="43" actId="13926"/>
          <ac:spMkLst>
            <pc:docMk/>
            <pc:sldMk cId="1985463051" sldId="257"/>
            <ac:spMk id="24" creationId="{BC6A0BE5-9DD1-8379-5F9A-ADE15C88C9B5}"/>
          </ac:spMkLst>
        </pc:spChg>
        <pc:spChg chg="mod">
          <ac:chgData name="Dębowska Renata" userId="96e42218-cf55-495d-9a84-2557c1e80685" providerId="ADAL" clId="{F5700A3B-949F-477F-94B8-560B132BD448}" dt="2023-09-12T14:04:09.138" v="42" actId="20577"/>
          <ac:spMkLst>
            <pc:docMk/>
            <pc:sldMk cId="1985463051" sldId="257"/>
            <ac:spMk id="32" creationId="{24A04B84-714D-4599-8DD5-5948F9C76F0C}"/>
          </ac:spMkLst>
        </pc:spChg>
        <pc:spChg chg="mod">
          <ac:chgData name="Dębowska Renata" userId="96e42218-cf55-495d-9a84-2557c1e80685" providerId="ADAL" clId="{F5700A3B-949F-477F-94B8-560B132BD448}" dt="2023-09-12T14:07:28.448" v="69" actId="1076"/>
          <ac:spMkLst>
            <pc:docMk/>
            <pc:sldMk cId="1985463051" sldId="257"/>
            <ac:spMk id="37" creationId="{72BEF074-CCFA-0678-5A2C-1D288E4C265C}"/>
          </ac:spMkLst>
        </pc:spChg>
        <pc:spChg chg="mod">
          <ac:chgData name="Dębowska Renata" userId="96e42218-cf55-495d-9a84-2557c1e80685" providerId="ADAL" clId="{F5700A3B-949F-477F-94B8-560B132BD448}" dt="2023-09-12T14:06:00.598" v="50" actId="20577"/>
          <ac:spMkLst>
            <pc:docMk/>
            <pc:sldMk cId="1985463051" sldId="257"/>
            <ac:spMk id="38" creationId="{D1B09DDB-26EF-4BC0-BFBD-81EB489798F7}"/>
          </ac:spMkLst>
        </pc:spChg>
        <pc:spChg chg="mod">
          <ac:chgData name="Dębowska Renata" userId="96e42218-cf55-495d-9a84-2557c1e80685" providerId="ADAL" clId="{F5700A3B-949F-477F-94B8-560B132BD448}" dt="2023-09-12T14:02:52.070" v="31" actId="20577"/>
          <ac:spMkLst>
            <pc:docMk/>
            <pc:sldMk cId="1985463051" sldId="257"/>
            <ac:spMk id="66" creationId="{AE44AB81-1715-4777-800C-E65E091B4526}"/>
          </ac:spMkLst>
        </pc:spChg>
        <pc:spChg chg="mod">
          <ac:chgData name="Dębowska Renata" userId="96e42218-cf55-495d-9a84-2557c1e80685" providerId="ADAL" clId="{F5700A3B-949F-477F-94B8-560B132BD448}" dt="2023-09-12T14:06:15.220" v="52" actId="20577"/>
          <ac:spMkLst>
            <pc:docMk/>
            <pc:sldMk cId="1985463051" sldId="257"/>
            <ac:spMk id="80" creationId="{7E3E2E15-64F2-4F73-8A73-049F975AE7F3}"/>
          </ac:spMkLst>
        </pc:spChg>
        <pc:graphicFrameChg chg="modGraphic">
          <ac:chgData name="Dębowska Renata" userId="96e42218-cf55-495d-9a84-2557c1e80685" providerId="ADAL" clId="{F5700A3B-949F-477F-94B8-560B132BD448}" dt="2023-09-12T14:06:52.011" v="65" actId="20577"/>
          <ac:graphicFrameMkLst>
            <pc:docMk/>
            <pc:sldMk cId="1985463051" sldId="257"/>
            <ac:graphicFrameMk id="9" creationId="{42A5E725-937A-3F5B-FDA3-528F7905609A}"/>
          </ac:graphicFrameMkLst>
        </pc:graphicFrameChg>
        <pc:graphicFrameChg chg="mod modGraphic">
          <ac:chgData name="Dębowska Renata" userId="96e42218-cf55-495d-9a84-2557c1e80685" providerId="ADAL" clId="{F5700A3B-949F-477F-94B8-560B132BD448}" dt="2023-09-12T14:07:13.650" v="68" actId="14100"/>
          <ac:graphicFrameMkLst>
            <pc:docMk/>
            <pc:sldMk cId="1985463051" sldId="257"/>
            <ac:graphicFrameMk id="18" creationId="{F409B9EF-14E2-581F-4829-E7091B2EB3D4}"/>
          </ac:graphicFrameMkLst>
        </pc:graphicFrameChg>
        <pc:graphicFrameChg chg="modGraphic">
          <ac:chgData name="Dębowska Renata" userId="96e42218-cf55-495d-9a84-2557c1e80685" providerId="ADAL" clId="{F5700A3B-949F-477F-94B8-560B132BD448}" dt="2023-09-12T14:05:09.174" v="47" actId="5793"/>
          <ac:graphicFrameMkLst>
            <pc:docMk/>
            <pc:sldMk cId="1985463051" sldId="257"/>
            <ac:graphicFrameMk id="20" creationId="{FF7C09A3-AD7E-53BE-D3DC-8B6154859463}"/>
          </ac:graphicFrameMkLst>
        </pc:graphicFrameChg>
      </pc:sldChg>
    </pc:docChg>
  </pc:docChgLst>
  <pc:docChgLst>
    <pc:chgData name="Dębowska Renata" userId="96e42218-cf55-495d-9a84-2557c1e80685" providerId="ADAL" clId="{593C11B4-E60B-4164-9C80-6CD7B3F69535}"/>
    <pc:docChg chg="undo custSel modSld">
      <pc:chgData name="Dębowska Renata" userId="96e42218-cf55-495d-9a84-2557c1e80685" providerId="ADAL" clId="{593C11B4-E60B-4164-9C80-6CD7B3F69535}" dt="2022-08-25T13:35:05.828" v="96" actId="1035"/>
      <pc:docMkLst>
        <pc:docMk/>
      </pc:docMkLst>
      <pc:sldChg chg="addSp modSp mod">
        <pc:chgData name="Dębowska Renata" userId="96e42218-cf55-495d-9a84-2557c1e80685" providerId="ADAL" clId="{593C11B4-E60B-4164-9C80-6CD7B3F69535}" dt="2022-08-25T13:35:05.828" v="96" actId="1035"/>
        <pc:sldMkLst>
          <pc:docMk/>
          <pc:sldMk cId="1985463051" sldId="257"/>
        </pc:sldMkLst>
        <pc:spChg chg="mod">
          <ac:chgData name="Dębowska Renata" userId="96e42218-cf55-495d-9a84-2557c1e80685" providerId="ADAL" clId="{593C11B4-E60B-4164-9C80-6CD7B3F69535}" dt="2022-08-25T13:31:21.614" v="62" actId="6549"/>
          <ac:spMkLst>
            <pc:docMk/>
            <pc:sldMk cId="1985463051" sldId="257"/>
            <ac:spMk id="30" creationId="{00000000-0000-0000-0000-000000000000}"/>
          </ac:spMkLst>
        </pc:spChg>
        <pc:spChg chg="mod">
          <ac:chgData name="Dębowska Renata" userId="96e42218-cf55-495d-9a84-2557c1e80685" providerId="ADAL" clId="{593C11B4-E60B-4164-9C80-6CD7B3F69535}" dt="2022-08-25T13:32:39.046" v="67" actId="113"/>
          <ac:spMkLst>
            <pc:docMk/>
            <pc:sldMk cId="1985463051" sldId="257"/>
            <ac:spMk id="32" creationId="{24A04B84-714D-4599-8DD5-5948F9C76F0C}"/>
          </ac:spMkLst>
        </pc:spChg>
        <pc:spChg chg="mod">
          <ac:chgData name="Dębowska Renata" userId="96e42218-cf55-495d-9a84-2557c1e80685" providerId="ADAL" clId="{593C11B4-E60B-4164-9C80-6CD7B3F69535}" dt="2022-08-25T13:31:29.073" v="63" actId="113"/>
          <ac:spMkLst>
            <pc:docMk/>
            <pc:sldMk cId="1985463051" sldId="257"/>
            <ac:spMk id="66" creationId="{AE44AB81-1715-4777-800C-E65E091B4526}"/>
          </ac:spMkLst>
        </pc:spChg>
        <pc:spChg chg="mod">
          <ac:chgData name="Dębowska Renata" userId="96e42218-cf55-495d-9a84-2557c1e80685" providerId="ADAL" clId="{593C11B4-E60B-4164-9C80-6CD7B3F69535}" dt="2022-08-25T13:31:34.621" v="64" actId="113"/>
          <ac:spMkLst>
            <pc:docMk/>
            <pc:sldMk cId="1985463051" sldId="257"/>
            <ac:spMk id="67" creationId="{6615E6A7-261E-46C9-AF23-90D0941E2B02}"/>
          </ac:spMkLst>
        </pc:spChg>
        <pc:spChg chg="mod">
          <ac:chgData name="Dębowska Renata" userId="96e42218-cf55-495d-9a84-2557c1e80685" providerId="ADAL" clId="{593C11B4-E60B-4164-9C80-6CD7B3F69535}" dt="2022-08-25T13:32:58.298" v="69" actId="113"/>
          <ac:spMkLst>
            <pc:docMk/>
            <pc:sldMk cId="1985463051" sldId="257"/>
            <ac:spMk id="69" creationId="{C45801E3-BA14-0EDC-7F96-F6C901C19BC3}"/>
          </ac:spMkLst>
        </pc:spChg>
        <pc:spChg chg="mod">
          <ac:chgData name="Dębowska Renata" userId="96e42218-cf55-495d-9a84-2557c1e80685" providerId="ADAL" clId="{593C11B4-E60B-4164-9C80-6CD7B3F69535}" dt="2022-08-25T13:31:47.609" v="65" actId="113"/>
          <ac:spMkLst>
            <pc:docMk/>
            <pc:sldMk cId="1985463051" sldId="257"/>
            <ac:spMk id="71" creationId="{BC59E682-C25F-B8CA-4F7A-A3A7D26E9CAE}"/>
          </ac:spMkLst>
        </pc:spChg>
        <pc:spChg chg="mod">
          <ac:chgData name="Dębowska Renata" userId="96e42218-cf55-495d-9a84-2557c1e80685" providerId="ADAL" clId="{593C11B4-E60B-4164-9C80-6CD7B3F69535}" dt="2022-08-25T13:32:07.536" v="66" actId="113"/>
          <ac:spMkLst>
            <pc:docMk/>
            <pc:sldMk cId="1985463051" sldId="257"/>
            <ac:spMk id="72" creationId="{EC76E639-D7A6-2DC7-C508-AE1CA2E719FC}"/>
          </ac:spMkLst>
        </pc:spChg>
        <pc:spChg chg="mod">
          <ac:chgData name="Dębowska Renata" userId="96e42218-cf55-495d-9a84-2557c1e80685" providerId="ADAL" clId="{593C11B4-E60B-4164-9C80-6CD7B3F69535}" dt="2022-08-25T13:35:05.828" v="96" actId="1035"/>
          <ac:spMkLst>
            <pc:docMk/>
            <pc:sldMk cId="1985463051" sldId="257"/>
            <ac:spMk id="76" creationId="{9472DDFD-C28F-829A-1353-CA30BA8EBE13}"/>
          </ac:spMkLst>
        </pc:spChg>
        <pc:spChg chg="mod">
          <ac:chgData name="Dębowska Renata" userId="96e42218-cf55-495d-9a84-2557c1e80685" providerId="ADAL" clId="{593C11B4-E60B-4164-9C80-6CD7B3F69535}" dt="2022-08-25T13:34:00.355" v="72" actId="113"/>
          <ac:spMkLst>
            <pc:docMk/>
            <pc:sldMk cId="1985463051" sldId="257"/>
            <ac:spMk id="79" creationId="{81E3327D-A125-4989-964E-DC65B9EEE1EA}"/>
          </ac:spMkLst>
        </pc:spChg>
        <pc:spChg chg="mod">
          <ac:chgData name="Dębowska Renata" userId="96e42218-cf55-495d-9a84-2557c1e80685" providerId="ADAL" clId="{593C11B4-E60B-4164-9C80-6CD7B3F69535}" dt="2022-08-25T13:34:43.558" v="82" actId="14100"/>
          <ac:spMkLst>
            <pc:docMk/>
            <pc:sldMk cId="1985463051" sldId="257"/>
            <ac:spMk id="80" creationId="{7E3E2E15-64F2-4F73-8A73-049F975AE7F3}"/>
          </ac:spMkLst>
        </pc:spChg>
        <pc:spChg chg="mod">
          <ac:chgData name="Dębowska Renata" userId="96e42218-cf55-495d-9a84-2557c1e80685" providerId="ADAL" clId="{593C11B4-E60B-4164-9C80-6CD7B3F69535}" dt="2022-08-25T13:34:49.333" v="84" actId="1076"/>
          <ac:spMkLst>
            <pc:docMk/>
            <pc:sldMk cId="1985463051" sldId="257"/>
            <ac:spMk id="81" creationId="{45DF0471-E787-4052-A305-7609057E2E6A}"/>
          </ac:spMkLst>
        </pc:spChg>
        <pc:graphicFrameChg chg="mod modGraphic">
          <ac:chgData name="Dębowska Renata" userId="96e42218-cf55-495d-9a84-2557c1e80685" providerId="ADAL" clId="{593C11B4-E60B-4164-9C80-6CD7B3F69535}" dt="2022-08-25T13:34:32.654" v="79" actId="122"/>
          <ac:graphicFrameMkLst>
            <pc:docMk/>
            <pc:sldMk cId="1985463051" sldId="257"/>
            <ac:graphicFrameMk id="9" creationId="{1AD41462-D4F8-DBC0-DCB6-9A87695D12A4}"/>
          </ac:graphicFrameMkLst>
        </pc:graphicFrameChg>
        <pc:graphicFrameChg chg="mod modGraphic">
          <ac:chgData name="Dębowska Renata" userId="96e42218-cf55-495d-9a84-2557c1e80685" providerId="ADAL" clId="{593C11B4-E60B-4164-9C80-6CD7B3F69535}" dt="2022-08-25T13:34:36.336" v="80" actId="122"/>
          <ac:graphicFrameMkLst>
            <pc:docMk/>
            <pc:sldMk cId="1985463051" sldId="257"/>
            <ac:graphicFrameMk id="41" creationId="{43D2BEF9-C1AF-BDA8-F805-BB588B44346E}"/>
          </ac:graphicFrameMkLst>
        </pc:graphicFrameChg>
        <pc:graphicFrameChg chg="mod">
          <ac:chgData name="Dębowska Renata" userId="96e42218-cf55-495d-9a84-2557c1e80685" providerId="ADAL" clId="{593C11B4-E60B-4164-9C80-6CD7B3F69535}" dt="2022-08-25T13:24:30.660" v="31"/>
          <ac:graphicFrameMkLst>
            <pc:docMk/>
            <pc:sldMk cId="1985463051" sldId="257"/>
            <ac:graphicFrameMk id="52" creationId="{E6A26574-726F-54EB-24E2-0D7656AAFDDD}"/>
          </ac:graphicFrameMkLst>
        </pc:graphicFrameChg>
        <pc:graphicFrameChg chg="mod">
          <ac:chgData name="Dębowska Renata" userId="96e42218-cf55-495d-9a84-2557c1e80685" providerId="ADAL" clId="{593C11B4-E60B-4164-9C80-6CD7B3F69535}" dt="2022-08-25T13:25:52.233" v="45"/>
          <ac:graphicFrameMkLst>
            <pc:docMk/>
            <pc:sldMk cId="1985463051" sldId="257"/>
            <ac:graphicFrameMk id="56" creationId="{5BD4B110-68AE-D1B7-72C9-0D22E63A65C9}"/>
          </ac:graphicFrameMkLst>
        </pc:graphicFrameChg>
        <pc:graphicFrameChg chg="mod">
          <ac:chgData name="Dębowska Renata" userId="96e42218-cf55-495d-9a84-2557c1e80685" providerId="ADAL" clId="{593C11B4-E60B-4164-9C80-6CD7B3F69535}" dt="2022-08-25T13:24:56.724" v="36" actId="14100"/>
          <ac:graphicFrameMkLst>
            <pc:docMk/>
            <pc:sldMk cId="1985463051" sldId="257"/>
            <ac:graphicFrameMk id="57" creationId="{25D18AF8-235C-4527-A6A8-0F5C7487A58A}"/>
          </ac:graphicFrameMkLst>
        </pc:graphicFrameChg>
        <pc:graphicFrameChg chg="mod">
          <ac:chgData name="Dębowska Renata" userId="96e42218-cf55-495d-9a84-2557c1e80685" providerId="ADAL" clId="{593C11B4-E60B-4164-9C80-6CD7B3F69535}" dt="2022-08-25T13:35:05.828" v="96" actId="1035"/>
          <ac:graphicFrameMkLst>
            <pc:docMk/>
            <pc:sldMk cId="1985463051" sldId="257"/>
            <ac:graphicFrameMk id="75" creationId="{78A56289-6043-41C3-E88B-097E23B45AE3}"/>
          </ac:graphicFrameMkLst>
        </pc:graphicFrameChg>
        <pc:cxnChg chg="add mod">
          <ac:chgData name="Dębowska Renata" userId="96e42218-cf55-495d-9a84-2557c1e80685" providerId="ADAL" clId="{593C11B4-E60B-4164-9C80-6CD7B3F69535}" dt="2022-08-25T13:24:20.614" v="30" actId="1076"/>
          <ac:cxnSpMkLst>
            <pc:docMk/>
            <pc:sldMk cId="1985463051" sldId="257"/>
            <ac:cxnSpMk id="77" creationId="{2507CD19-B4CE-DDBB-3FA4-2FA61A8B2784}"/>
          </ac:cxnSpMkLst>
        </pc:cxnChg>
        <pc:cxnChg chg="add mod">
          <ac:chgData name="Dębowska Renata" userId="96e42218-cf55-495d-9a84-2557c1e80685" providerId="ADAL" clId="{593C11B4-E60B-4164-9C80-6CD7B3F69535}" dt="2022-08-25T13:25:02.031" v="42" actId="1035"/>
          <ac:cxnSpMkLst>
            <pc:docMk/>
            <pc:sldMk cId="1985463051" sldId="257"/>
            <ac:cxnSpMk id="85" creationId="{D58661EB-CD14-5C42-503C-2D312348029C}"/>
          </ac:cxnSpMkLst>
        </pc:cxnChg>
        <pc:cxnChg chg="add mod">
          <ac:chgData name="Dębowska Renata" userId="96e42218-cf55-495d-9a84-2557c1e80685" providerId="ADAL" clId="{593C11B4-E60B-4164-9C80-6CD7B3F69535}" dt="2022-08-25T13:24:47.673" v="35" actId="1076"/>
          <ac:cxnSpMkLst>
            <pc:docMk/>
            <pc:sldMk cId="1985463051" sldId="257"/>
            <ac:cxnSpMk id="86" creationId="{F8E733AD-BFF5-2998-7093-BDB53A23E36A}"/>
          </ac:cxnSpMkLst>
        </pc:cxnChg>
        <pc:cxnChg chg="add mod">
          <ac:chgData name="Dębowska Renata" userId="96e42218-cf55-495d-9a84-2557c1e80685" providerId="ADAL" clId="{593C11B4-E60B-4164-9C80-6CD7B3F69535}" dt="2022-08-25T13:25:45.717" v="44" actId="1076"/>
          <ac:cxnSpMkLst>
            <pc:docMk/>
            <pc:sldMk cId="1985463051" sldId="257"/>
            <ac:cxnSpMk id="87" creationId="{B9EF1E95-A360-ADDE-EAA0-FE2DD60024D5}"/>
          </ac:cxnSpMkLst>
        </pc:cxnChg>
      </pc:sldChg>
    </pc:docChg>
  </pc:docChgLst>
  <pc:docChgLst>
    <pc:chgData name="Pasikowska-Piwko Monika" userId="fd6f4aed-5248-4ebd-9f24-6ba007e94d04" providerId="ADAL" clId="{E54A73BB-2991-48B6-B34D-8FE5D9AAEEAC}"/>
    <pc:docChg chg="undo custSel modSld">
      <pc:chgData name="Pasikowska-Piwko Monika" userId="fd6f4aed-5248-4ebd-9f24-6ba007e94d04" providerId="ADAL" clId="{E54A73BB-2991-48B6-B34D-8FE5D9AAEEAC}" dt="2023-08-31T12:52:33.846" v="708" actId="20577"/>
      <pc:docMkLst>
        <pc:docMk/>
      </pc:docMkLst>
      <pc:sldChg chg="addSp delSp modSp mod">
        <pc:chgData name="Pasikowska-Piwko Monika" userId="fd6f4aed-5248-4ebd-9f24-6ba007e94d04" providerId="ADAL" clId="{E54A73BB-2991-48B6-B34D-8FE5D9AAEEAC}" dt="2023-08-31T12:52:33.846" v="708" actId="20577"/>
        <pc:sldMkLst>
          <pc:docMk/>
          <pc:sldMk cId="1985463051" sldId="257"/>
        </pc:sldMkLst>
        <pc:spChg chg="mod">
          <ac:chgData name="Pasikowska-Piwko Monika" userId="fd6f4aed-5248-4ebd-9f24-6ba007e94d04" providerId="ADAL" clId="{E54A73BB-2991-48B6-B34D-8FE5D9AAEEAC}" dt="2023-08-31T05:52:22.449" v="52" actId="20577"/>
          <ac:spMkLst>
            <pc:docMk/>
            <pc:sldMk cId="1985463051" sldId="257"/>
            <ac:spMk id="2" creationId="{00000000-0000-0000-0000-000000000000}"/>
          </ac:spMkLst>
        </pc:spChg>
        <pc:spChg chg="mod">
          <ac:chgData name="Pasikowska-Piwko Monika" userId="fd6f4aed-5248-4ebd-9f24-6ba007e94d04" providerId="ADAL" clId="{E54A73BB-2991-48B6-B34D-8FE5D9AAEEAC}" dt="2023-08-31T10:27:38.423" v="523" actId="14100"/>
          <ac:spMkLst>
            <pc:docMk/>
            <pc:sldMk cId="1985463051" sldId="257"/>
            <ac:spMk id="4" creationId="{00000000-0000-0000-0000-000000000000}"/>
          </ac:spMkLst>
        </pc:spChg>
        <pc:spChg chg="mod">
          <ac:chgData name="Pasikowska-Piwko Monika" userId="fd6f4aed-5248-4ebd-9f24-6ba007e94d04" providerId="ADAL" clId="{E54A73BB-2991-48B6-B34D-8FE5D9AAEEAC}" dt="2023-08-31T11:18:36.145" v="697" actId="20577"/>
          <ac:spMkLst>
            <pc:docMk/>
            <pc:sldMk cId="1985463051" sldId="257"/>
            <ac:spMk id="5" creationId="{00000000-0000-0000-0000-000000000000}"/>
          </ac:spMkLst>
        </pc:spChg>
        <pc:spChg chg="mod">
          <ac:chgData name="Pasikowska-Piwko Monika" userId="fd6f4aed-5248-4ebd-9f24-6ba007e94d04" providerId="ADAL" clId="{E54A73BB-2991-48B6-B34D-8FE5D9AAEEAC}" dt="2023-08-31T05:52:11.375" v="39"/>
          <ac:spMkLst>
            <pc:docMk/>
            <pc:sldMk cId="1985463051" sldId="257"/>
            <ac:spMk id="13" creationId="{00000000-0000-0000-0000-000000000000}"/>
          </ac:spMkLst>
        </pc:spChg>
        <pc:spChg chg="mod">
          <ac:chgData name="Pasikowska-Piwko Monika" userId="fd6f4aed-5248-4ebd-9f24-6ba007e94d04" providerId="ADAL" clId="{E54A73BB-2991-48B6-B34D-8FE5D9AAEEAC}" dt="2023-08-31T10:28:33.456" v="549" actId="20577"/>
          <ac:spMkLst>
            <pc:docMk/>
            <pc:sldMk cId="1985463051" sldId="257"/>
            <ac:spMk id="17" creationId="{00000000-0000-0000-0000-000000000000}"/>
          </ac:spMkLst>
        </pc:spChg>
        <pc:spChg chg="mod">
          <ac:chgData name="Pasikowska-Piwko Monika" userId="fd6f4aed-5248-4ebd-9f24-6ba007e94d04" providerId="ADAL" clId="{E54A73BB-2991-48B6-B34D-8FE5D9AAEEAC}" dt="2023-08-31T05:54:53.143" v="120"/>
          <ac:spMkLst>
            <pc:docMk/>
            <pc:sldMk cId="1985463051" sldId="257"/>
            <ac:spMk id="21" creationId="{C59A725D-B79C-4ED1-BA63-DC2F96529E20}"/>
          </ac:spMkLst>
        </pc:spChg>
        <pc:spChg chg="mod">
          <ac:chgData name="Pasikowska-Piwko Monika" userId="fd6f4aed-5248-4ebd-9f24-6ba007e94d04" providerId="ADAL" clId="{E54A73BB-2991-48B6-B34D-8FE5D9AAEEAC}" dt="2023-08-31T11:17:41.632" v="684" actId="14100"/>
          <ac:spMkLst>
            <pc:docMk/>
            <pc:sldMk cId="1985463051" sldId="257"/>
            <ac:spMk id="28" creationId="{D3D2196A-9133-4380-A74C-074D3648EA39}"/>
          </ac:spMkLst>
        </pc:spChg>
        <pc:spChg chg="mod">
          <ac:chgData name="Pasikowska-Piwko Monika" userId="fd6f4aed-5248-4ebd-9f24-6ba007e94d04" providerId="ADAL" clId="{E54A73BB-2991-48B6-B34D-8FE5D9AAEEAC}" dt="2023-08-31T09:04:12.092" v="383" actId="1076"/>
          <ac:spMkLst>
            <pc:docMk/>
            <pc:sldMk cId="1985463051" sldId="257"/>
            <ac:spMk id="30" creationId="{00000000-0000-0000-0000-000000000000}"/>
          </ac:spMkLst>
        </pc:spChg>
        <pc:spChg chg="mod">
          <ac:chgData name="Pasikowska-Piwko Monika" userId="fd6f4aed-5248-4ebd-9f24-6ba007e94d04" providerId="ADAL" clId="{E54A73BB-2991-48B6-B34D-8FE5D9AAEEAC}" dt="2023-08-31T11:15:30.961" v="570" actId="6549"/>
          <ac:spMkLst>
            <pc:docMk/>
            <pc:sldMk cId="1985463051" sldId="257"/>
            <ac:spMk id="32" creationId="{24A04B84-714D-4599-8DD5-5948F9C76F0C}"/>
          </ac:spMkLst>
        </pc:spChg>
        <pc:spChg chg="mod">
          <ac:chgData name="Pasikowska-Piwko Monika" userId="fd6f4aed-5248-4ebd-9f24-6ba007e94d04" providerId="ADAL" clId="{E54A73BB-2991-48B6-B34D-8FE5D9AAEEAC}" dt="2023-08-31T10:27:42.153" v="524" actId="14100"/>
          <ac:spMkLst>
            <pc:docMk/>
            <pc:sldMk cId="1985463051" sldId="257"/>
            <ac:spMk id="38" creationId="{D1B09DDB-26EF-4BC0-BFBD-81EB489798F7}"/>
          </ac:spMkLst>
        </pc:spChg>
        <pc:spChg chg="add mod">
          <ac:chgData name="Pasikowska-Piwko Monika" userId="fd6f4aed-5248-4ebd-9f24-6ba007e94d04" providerId="ADAL" clId="{E54A73BB-2991-48B6-B34D-8FE5D9AAEEAC}" dt="2023-08-31T12:52:17.904" v="704" actId="20577"/>
          <ac:spMkLst>
            <pc:docMk/>
            <pc:sldMk cId="1985463051" sldId="257"/>
            <ac:spMk id="43" creationId="{AC61634F-C832-CA8B-6528-20750E7F39BD}"/>
          </ac:spMkLst>
        </pc:spChg>
        <pc:spChg chg="mod">
          <ac:chgData name="Pasikowska-Piwko Monika" userId="fd6f4aed-5248-4ebd-9f24-6ba007e94d04" providerId="ADAL" clId="{E54A73BB-2991-48B6-B34D-8FE5D9AAEEAC}" dt="2023-08-31T09:04:49.715" v="397" actId="14100"/>
          <ac:spMkLst>
            <pc:docMk/>
            <pc:sldMk cId="1985463051" sldId="257"/>
            <ac:spMk id="61" creationId="{00000000-0000-0000-0000-000000000000}"/>
          </ac:spMkLst>
        </pc:spChg>
        <pc:spChg chg="mod">
          <ac:chgData name="Pasikowska-Piwko Monika" userId="fd6f4aed-5248-4ebd-9f24-6ba007e94d04" providerId="ADAL" clId="{E54A73BB-2991-48B6-B34D-8FE5D9AAEEAC}" dt="2023-08-31T05:58:06.993" v="153" actId="20577"/>
          <ac:spMkLst>
            <pc:docMk/>
            <pc:sldMk cId="1985463051" sldId="257"/>
            <ac:spMk id="65" creationId="{B940B9B7-EFAD-4DC7-9089-ADB31CB008CD}"/>
          </ac:spMkLst>
        </pc:spChg>
        <pc:spChg chg="mod">
          <ac:chgData name="Pasikowska-Piwko Monika" userId="fd6f4aed-5248-4ebd-9f24-6ba007e94d04" providerId="ADAL" clId="{E54A73BB-2991-48B6-B34D-8FE5D9AAEEAC}" dt="2023-08-31T12:52:33.846" v="708" actId="20577"/>
          <ac:spMkLst>
            <pc:docMk/>
            <pc:sldMk cId="1985463051" sldId="257"/>
            <ac:spMk id="66" creationId="{AE44AB81-1715-4777-800C-E65E091B4526}"/>
          </ac:spMkLst>
        </pc:spChg>
        <pc:spChg chg="mod">
          <ac:chgData name="Pasikowska-Piwko Monika" userId="fd6f4aed-5248-4ebd-9f24-6ba007e94d04" providerId="ADAL" clId="{E54A73BB-2991-48B6-B34D-8FE5D9AAEEAC}" dt="2023-08-31T12:52:29.627" v="706" actId="20577"/>
          <ac:spMkLst>
            <pc:docMk/>
            <pc:sldMk cId="1985463051" sldId="257"/>
            <ac:spMk id="67" creationId="{6615E6A7-261E-46C9-AF23-90D0941E2B02}"/>
          </ac:spMkLst>
        </pc:spChg>
        <pc:spChg chg="mod">
          <ac:chgData name="Pasikowska-Piwko Monika" userId="fd6f4aed-5248-4ebd-9f24-6ba007e94d04" providerId="ADAL" clId="{E54A73BB-2991-48B6-B34D-8FE5D9AAEEAC}" dt="2023-08-31T10:27:30.466" v="521" actId="14100"/>
          <ac:spMkLst>
            <pc:docMk/>
            <pc:sldMk cId="1985463051" sldId="257"/>
            <ac:spMk id="68" creationId="{D8E4CA5E-267F-20D6-097D-1C3D83F9AED2}"/>
          </ac:spMkLst>
        </pc:spChg>
        <pc:spChg chg="mod">
          <ac:chgData name="Pasikowska-Piwko Monika" userId="fd6f4aed-5248-4ebd-9f24-6ba007e94d04" providerId="ADAL" clId="{E54A73BB-2991-48B6-B34D-8FE5D9AAEEAC}" dt="2023-08-31T12:52:03.897" v="698" actId="1076"/>
          <ac:spMkLst>
            <pc:docMk/>
            <pc:sldMk cId="1985463051" sldId="257"/>
            <ac:spMk id="69" creationId="{C45801E3-BA14-0EDC-7F96-F6C901C19BC3}"/>
          </ac:spMkLst>
        </pc:spChg>
        <pc:spChg chg="add del">
          <ac:chgData name="Pasikowska-Piwko Monika" userId="fd6f4aed-5248-4ebd-9f24-6ba007e94d04" providerId="ADAL" clId="{E54A73BB-2991-48B6-B34D-8FE5D9AAEEAC}" dt="2023-08-31T10:27:06.405" v="514" actId="478"/>
          <ac:spMkLst>
            <pc:docMk/>
            <pc:sldMk cId="1985463051" sldId="257"/>
            <ac:spMk id="74" creationId="{C24660C2-B402-9740-55EC-3025376CA4D0}"/>
          </ac:spMkLst>
        </pc:spChg>
        <pc:spChg chg="del mod">
          <ac:chgData name="Pasikowska-Piwko Monika" userId="fd6f4aed-5248-4ebd-9f24-6ba007e94d04" providerId="ADAL" clId="{E54A73BB-2991-48B6-B34D-8FE5D9AAEEAC}" dt="2023-08-31T09:03:47.291" v="377"/>
          <ac:spMkLst>
            <pc:docMk/>
            <pc:sldMk cId="1985463051" sldId="257"/>
            <ac:spMk id="76" creationId="{9472DDFD-C28F-829A-1353-CA30BA8EBE13}"/>
          </ac:spMkLst>
        </pc:spChg>
        <pc:spChg chg="del">
          <ac:chgData name="Pasikowska-Piwko Monika" userId="fd6f4aed-5248-4ebd-9f24-6ba007e94d04" providerId="ADAL" clId="{E54A73BB-2991-48B6-B34D-8FE5D9AAEEAC}" dt="2023-08-31T09:03:47.287" v="375" actId="478"/>
          <ac:spMkLst>
            <pc:docMk/>
            <pc:sldMk cId="1985463051" sldId="257"/>
            <ac:spMk id="83" creationId="{77554574-1F79-B877-76E1-C78CB58986F6}"/>
          </ac:spMkLst>
        </pc:spChg>
        <pc:spChg chg="mod">
          <ac:chgData name="Pasikowska-Piwko Monika" userId="fd6f4aed-5248-4ebd-9f24-6ba007e94d04" providerId="ADAL" clId="{E54A73BB-2991-48B6-B34D-8FE5D9AAEEAC}" dt="2023-08-31T09:04:39.499" v="394" actId="14100"/>
          <ac:spMkLst>
            <pc:docMk/>
            <pc:sldMk cId="1985463051" sldId="257"/>
            <ac:spMk id="84" creationId="{96D69FAE-118A-C82C-177C-E5CD647FA79A}"/>
          </ac:spMkLst>
        </pc:spChg>
        <pc:grpChg chg="mod">
          <ac:chgData name="Pasikowska-Piwko Monika" userId="fd6f4aed-5248-4ebd-9f24-6ba007e94d04" providerId="ADAL" clId="{E54A73BB-2991-48B6-B34D-8FE5D9AAEEAC}" dt="2023-08-31T10:27:51.357" v="525" actId="14100"/>
          <ac:grpSpMkLst>
            <pc:docMk/>
            <pc:sldMk cId="1985463051" sldId="257"/>
            <ac:grpSpMk id="10" creationId="{FF2376EA-7394-0839-FAAB-7CEDE0FADB0A}"/>
          </ac:grpSpMkLst>
        </pc:grpChg>
        <pc:grpChg chg="add del">
          <ac:chgData name="Pasikowska-Piwko Monika" userId="fd6f4aed-5248-4ebd-9f24-6ba007e94d04" providerId="ADAL" clId="{E54A73BB-2991-48B6-B34D-8FE5D9AAEEAC}" dt="2023-08-31T11:17:59.894" v="687" actId="478"/>
          <ac:grpSpMkLst>
            <pc:docMk/>
            <pc:sldMk cId="1985463051" sldId="257"/>
            <ac:grpSpMk id="31" creationId="{96CC6307-AD8B-CD39-4761-AAAA6B2C92A0}"/>
          </ac:grpSpMkLst>
        </pc:grpChg>
        <pc:grpChg chg="del">
          <ac:chgData name="Pasikowska-Piwko Monika" userId="fd6f4aed-5248-4ebd-9f24-6ba007e94d04" providerId="ADAL" clId="{E54A73BB-2991-48B6-B34D-8FE5D9AAEEAC}" dt="2023-08-31T11:17:16.152" v="580" actId="478"/>
          <ac:grpSpMkLst>
            <pc:docMk/>
            <pc:sldMk cId="1985463051" sldId="257"/>
            <ac:grpSpMk id="37" creationId="{419D2FA9-EAC1-4855-0ABB-9AB10AABFCDC}"/>
          </ac:grpSpMkLst>
        </pc:grpChg>
        <pc:graphicFrameChg chg="add mod">
          <ac:chgData name="Pasikowska-Piwko Monika" userId="fd6f4aed-5248-4ebd-9f24-6ba007e94d04" providerId="ADAL" clId="{E54A73BB-2991-48B6-B34D-8FE5D9AAEEAC}" dt="2023-08-31T10:27:17.756" v="517" actId="1076"/>
          <ac:graphicFrameMkLst>
            <pc:docMk/>
            <pc:sldMk cId="1985463051" sldId="257"/>
            <ac:graphicFrameMk id="11" creationId="{B3F67796-EB02-6081-53E2-40A278D3ED9D}"/>
          </ac:graphicFrameMkLst>
        </pc:graphicFrameChg>
        <pc:graphicFrameChg chg="add mod">
          <ac:chgData name="Pasikowska-Piwko Monika" userId="fd6f4aed-5248-4ebd-9f24-6ba007e94d04" providerId="ADAL" clId="{E54A73BB-2991-48B6-B34D-8FE5D9AAEEAC}" dt="2023-08-31T10:27:20.030" v="518" actId="1076"/>
          <ac:graphicFrameMkLst>
            <pc:docMk/>
            <pc:sldMk cId="1985463051" sldId="257"/>
            <ac:graphicFrameMk id="18" creationId="{F8460C8F-DB92-5FE9-CF11-9D092E49349B}"/>
          </ac:graphicFrameMkLst>
        </pc:graphicFrameChg>
        <pc:graphicFrameChg chg="add mod">
          <ac:chgData name="Pasikowska-Piwko Monika" userId="fd6f4aed-5248-4ebd-9f24-6ba007e94d04" providerId="ADAL" clId="{E54A73BB-2991-48B6-B34D-8FE5D9AAEEAC}" dt="2023-08-31T11:15:55.690" v="575" actId="1076"/>
          <ac:graphicFrameMkLst>
            <pc:docMk/>
            <pc:sldMk cId="1985463051" sldId="257"/>
            <ac:graphicFrameMk id="22" creationId="{EF5A8471-8760-2223-7A23-ED7A2295C66A}"/>
          </ac:graphicFrameMkLst>
        </pc:graphicFrameChg>
        <pc:graphicFrameChg chg="add mod">
          <ac:chgData name="Pasikowska-Piwko Monika" userId="fd6f4aed-5248-4ebd-9f24-6ba007e94d04" providerId="ADAL" clId="{E54A73BB-2991-48B6-B34D-8FE5D9AAEEAC}" dt="2023-08-31T11:17:49.670" v="685" actId="1076"/>
          <ac:graphicFrameMkLst>
            <pc:docMk/>
            <pc:sldMk cId="1985463051" sldId="257"/>
            <ac:graphicFrameMk id="33" creationId="{27FBF855-8317-60C0-D9DE-910B1627C26B}"/>
          </ac:graphicFrameMkLst>
        </pc:graphicFrameChg>
        <pc:graphicFrameChg chg="add mod">
          <ac:chgData name="Pasikowska-Piwko Monika" userId="fd6f4aed-5248-4ebd-9f24-6ba007e94d04" providerId="ADAL" clId="{E54A73BB-2991-48B6-B34D-8FE5D9AAEEAC}" dt="2023-08-31T11:17:54.311" v="686" actId="1076"/>
          <ac:graphicFrameMkLst>
            <pc:docMk/>
            <pc:sldMk cId="1985463051" sldId="257"/>
            <ac:graphicFrameMk id="35" creationId="{DE8550C8-AE2D-9673-D314-1F4A4D1A7181}"/>
          </ac:graphicFrameMkLst>
        </pc:graphicFrameChg>
        <pc:graphicFrameChg chg="add del">
          <ac:chgData name="Pasikowska-Piwko Monika" userId="fd6f4aed-5248-4ebd-9f24-6ba007e94d04" providerId="ADAL" clId="{E54A73BB-2991-48B6-B34D-8FE5D9AAEEAC}" dt="2023-08-31T10:26:00.572" v="398" actId="478"/>
          <ac:graphicFrameMkLst>
            <pc:docMk/>
            <pc:sldMk cId="1985463051" sldId="257"/>
            <ac:graphicFrameMk id="51" creationId="{2EF71865-EEDA-5494-5974-AE17E7F9A24A}"/>
          </ac:graphicFrameMkLst>
        </pc:graphicFrameChg>
        <pc:graphicFrameChg chg="del">
          <ac:chgData name="Pasikowska-Piwko Monika" userId="fd6f4aed-5248-4ebd-9f24-6ba007e94d04" providerId="ADAL" clId="{E54A73BB-2991-48B6-B34D-8FE5D9AAEEAC}" dt="2023-08-31T08:52:01.215" v="218" actId="478"/>
          <ac:graphicFrameMkLst>
            <pc:docMk/>
            <pc:sldMk cId="1985463051" sldId="257"/>
            <ac:graphicFrameMk id="70" creationId="{19682875-5DDB-B842-4ADB-B55C7CCFE525}"/>
          </ac:graphicFrameMkLst>
        </pc:graphicFrameChg>
        <pc:graphicFrameChg chg="del">
          <ac:chgData name="Pasikowska-Piwko Monika" userId="fd6f4aed-5248-4ebd-9f24-6ba007e94d04" providerId="ADAL" clId="{E54A73BB-2991-48B6-B34D-8FE5D9AAEEAC}" dt="2023-08-31T08:51:56.892" v="216" actId="478"/>
          <ac:graphicFrameMkLst>
            <pc:docMk/>
            <pc:sldMk cId="1985463051" sldId="257"/>
            <ac:graphicFrameMk id="73" creationId="{9FBE0FFB-D0E6-9B49-9A36-1E2091D9AE2B}"/>
          </ac:graphicFrameMkLst>
        </pc:graphicFrameChg>
        <pc:graphicFrameChg chg="del">
          <ac:chgData name="Pasikowska-Piwko Monika" userId="fd6f4aed-5248-4ebd-9f24-6ba007e94d04" providerId="ADAL" clId="{E54A73BB-2991-48B6-B34D-8FE5D9AAEEAC}" dt="2023-08-31T09:03:18.427" v="373" actId="478"/>
          <ac:graphicFrameMkLst>
            <pc:docMk/>
            <pc:sldMk cId="1985463051" sldId="257"/>
            <ac:graphicFrameMk id="75" creationId="{78A56289-6043-41C3-E88B-097E23B45AE3}"/>
          </ac:graphicFrameMkLst>
        </pc:graphicFrameChg>
        <pc:graphicFrameChg chg="add del">
          <ac:chgData name="Pasikowska-Piwko Monika" userId="fd6f4aed-5248-4ebd-9f24-6ba007e94d04" providerId="ADAL" clId="{E54A73BB-2991-48B6-B34D-8FE5D9AAEEAC}" dt="2023-08-31T10:26:03.668" v="400" actId="478"/>
          <ac:graphicFrameMkLst>
            <pc:docMk/>
            <pc:sldMk cId="1985463051" sldId="257"/>
            <ac:graphicFrameMk id="88" creationId="{25D18AF8-235C-4527-A6A8-0F5C7487A58A}"/>
          </ac:graphicFrameMkLst>
        </pc:graphicFrameChg>
        <pc:graphicFrameChg chg="add del">
          <ac:chgData name="Pasikowska-Piwko Monika" userId="fd6f4aed-5248-4ebd-9f24-6ba007e94d04" providerId="ADAL" clId="{E54A73BB-2991-48B6-B34D-8FE5D9AAEEAC}" dt="2023-08-31T10:26:05.704" v="401" actId="478"/>
          <ac:graphicFrameMkLst>
            <pc:docMk/>
            <pc:sldMk cId="1985463051" sldId="257"/>
            <ac:graphicFrameMk id="90" creationId="{F69C3703-C1AD-4D17-B49B-C28DCB376464}"/>
          </ac:graphicFrameMkLst>
        </pc:graphicFrameChg>
        <pc:graphicFrameChg chg="add del">
          <ac:chgData name="Pasikowska-Piwko Monika" userId="fd6f4aed-5248-4ebd-9f24-6ba007e94d04" providerId="ADAL" clId="{E54A73BB-2991-48B6-B34D-8FE5D9AAEEAC}" dt="2023-08-31T10:26:02.210" v="399" actId="478"/>
          <ac:graphicFrameMkLst>
            <pc:docMk/>
            <pc:sldMk cId="1985463051" sldId="257"/>
            <ac:graphicFrameMk id="91" creationId="{E6A26574-726F-54EB-24E2-0D7656AAFDDD}"/>
          </ac:graphicFrameMkLst>
        </pc:graphicFrameChg>
        <pc:cxnChg chg="add del">
          <ac:chgData name="Pasikowska-Piwko Monika" userId="fd6f4aed-5248-4ebd-9f24-6ba007e94d04" providerId="ADAL" clId="{E54A73BB-2991-48B6-B34D-8FE5D9AAEEAC}" dt="2023-08-31T10:26:06.713" v="402" actId="478"/>
          <ac:cxnSpMkLst>
            <pc:docMk/>
            <pc:sldMk cId="1985463051" sldId="257"/>
            <ac:cxnSpMk id="15" creationId="{ABED6435-B557-96BF-51E1-4E9876788A26}"/>
          </ac:cxnSpMkLst>
        </pc:cxnChg>
        <pc:cxnChg chg="del">
          <ac:chgData name="Pasikowska-Piwko Monika" userId="fd6f4aed-5248-4ebd-9f24-6ba007e94d04" providerId="ADAL" clId="{E54A73BB-2991-48B6-B34D-8FE5D9AAEEAC}" dt="2023-08-31T11:17:18.663" v="581" actId="478"/>
          <ac:cxnSpMkLst>
            <pc:docMk/>
            <pc:sldMk cId="1985463051" sldId="257"/>
            <ac:cxnSpMk id="25" creationId="{19D3A81F-4180-E17A-9686-25F47619FFEA}"/>
          </ac:cxnSpMkLst>
        </pc:cxnChg>
        <pc:cxnChg chg="add del">
          <ac:chgData name="Pasikowska-Piwko Monika" userId="fd6f4aed-5248-4ebd-9f24-6ba007e94d04" providerId="ADAL" clId="{E54A73BB-2991-48B6-B34D-8FE5D9AAEEAC}" dt="2023-08-31T10:26:08.757" v="404" actId="478"/>
          <ac:cxnSpMkLst>
            <pc:docMk/>
            <pc:sldMk cId="1985463051" sldId="257"/>
            <ac:cxnSpMk id="77" creationId="{2507CD19-B4CE-DDBB-3FA4-2FA61A8B2784}"/>
          </ac:cxnSpMkLst>
        </pc:cxnChg>
        <pc:cxnChg chg="del">
          <ac:chgData name="Pasikowska-Piwko Monika" userId="fd6f4aed-5248-4ebd-9f24-6ba007e94d04" providerId="ADAL" clId="{E54A73BB-2991-48B6-B34D-8FE5D9AAEEAC}" dt="2023-08-31T11:17:23.596" v="583" actId="478"/>
          <ac:cxnSpMkLst>
            <pc:docMk/>
            <pc:sldMk cId="1985463051" sldId="257"/>
            <ac:cxnSpMk id="78" creationId="{26B4D027-FA14-06F4-3272-DAB6F91314F7}"/>
          </ac:cxnSpMkLst>
        </pc:cxnChg>
        <pc:cxnChg chg="del">
          <ac:chgData name="Pasikowska-Piwko Monika" userId="fd6f4aed-5248-4ebd-9f24-6ba007e94d04" providerId="ADAL" clId="{E54A73BB-2991-48B6-B34D-8FE5D9AAEEAC}" dt="2023-08-31T11:17:26.290" v="584" actId="478"/>
          <ac:cxnSpMkLst>
            <pc:docMk/>
            <pc:sldMk cId="1985463051" sldId="257"/>
            <ac:cxnSpMk id="82" creationId="{AB9F13AB-302F-91C8-6D47-E51FA33B0C69}"/>
          </ac:cxnSpMkLst>
        </pc:cxnChg>
        <pc:cxnChg chg="add del">
          <ac:chgData name="Pasikowska-Piwko Monika" userId="fd6f4aed-5248-4ebd-9f24-6ba007e94d04" providerId="ADAL" clId="{E54A73BB-2991-48B6-B34D-8FE5D9AAEEAC}" dt="2023-08-31T10:26:07.622" v="403" actId="478"/>
          <ac:cxnSpMkLst>
            <pc:docMk/>
            <pc:sldMk cId="1985463051" sldId="257"/>
            <ac:cxnSpMk id="85" creationId="{D58661EB-CD14-5C42-503C-2D312348029C}"/>
          </ac:cxnSpMkLst>
        </pc:cxnChg>
        <pc:cxnChg chg="add del">
          <ac:chgData name="Pasikowska-Piwko Monika" userId="fd6f4aed-5248-4ebd-9f24-6ba007e94d04" providerId="ADAL" clId="{E54A73BB-2991-48B6-B34D-8FE5D9AAEEAC}" dt="2023-08-31T10:26:10.059" v="405" actId="478"/>
          <ac:cxnSpMkLst>
            <pc:docMk/>
            <pc:sldMk cId="1985463051" sldId="257"/>
            <ac:cxnSpMk id="86" creationId="{F8E733AD-BFF5-2998-7093-BDB53A23E36A}"/>
          </ac:cxnSpMkLst>
        </pc:cxnChg>
        <pc:cxnChg chg="del">
          <ac:chgData name="Pasikowska-Piwko Monika" userId="fd6f4aed-5248-4ebd-9f24-6ba007e94d04" providerId="ADAL" clId="{E54A73BB-2991-48B6-B34D-8FE5D9AAEEAC}" dt="2023-08-31T11:17:21.200" v="582" actId="478"/>
          <ac:cxnSpMkLst>
            <pc:docMk/>
            <pc:sldMk cId="1985463051" sldId="257"/>
            <ac:cxnSpMk id="87" creationId="{B9EF1E95-A360-ADDE-EAA0-FE2DD60024D5}"/>
          </ac:cxnSpMkLst>
        </pc:cxnChg>
      </pc:sldChg>
    </pc:docChg>
  </pc:docChgLst>
  <pc:docChgLst>
    <pc:chgData name="Pasikowska-Piwko Monika" userId="fd6f4aed-5248-4ebd-9f24-6ba007e94d04" providerId="ADAL" clId="{9A947E11-5766-4C01-86FF-A31EAA43406D}"/>
    <pc:docChg chg="undo custSel modSld">
      <pc:chgData name="Pasikowska-Piwko Monika" userId="fd6f4aed-5248-4ebd-9f24-6ba007e94d04" providerId="ADAL" clId="{9A947E11-5766-4C01-86FF-A31EAA43406D}" dt="2022-08-22T12:26:38.674" v="525" actId="13926"/>
      <pc:docMkLst>
        <pc:docMk/>
      </pc:docMkLst>
      <pc:sldChg chg="addSp delSp modSp mod">
        <pc:chgData name="Pasikowska-Piwko Monika" userId="fd6f4aed-5248-4ebd-9f24-6ba007e94d04" providerId="ADAL" clId="{9A947E11-5766-4C01-86FF-A31EAA43406D}" dt="2022-08-22T12:26:38.674" v="525" actId="13926"/>
        <pc:sldMkLst>
          <pc:docMk/>
          <pc:sldMk cId="1985463051" sldId="257"/>
        </pc:sldMkLst>
        <pc:spChg chg="add del mod">
          <ac:chgData name="Pasikowska-Piwko Monika" userId="fd6f4aed-5248-4ebd-9f24-6ba007e94d04" providerId="ADAL" clId="{9A947E11-5766-4C01-86FF-A31EAA43406D}" dt="2022-08-22T11:51:02.909" v="398" actId="478"/>
          <ac:spMkLst>
            <pc:docMk/>
            <pc:sldMk cId="1985463051" sldId="257"/>
            <ac:spMk id="5" creationId="{00000000-0000-0000-0000-000000000000}"/>
          </ac:spMkLst>
        </pc:spChg>
        <pc:spChg chg="del">
          <ac:chgData name="Pasikowska-Piwko Monika" userId="fd6f4aed-5248-4ebd-9f24-6ba007e94d04" providerId="ADAL" clId="{9A947E11-5766-4C01-86FF-A31EAA43406D}" dt="2022-08-22T11:51:06.460" v="399" actId="478"/>
          <ac:spMkLst>
            <pc:docMk/>
            <pc:sldMk cId="1985463051" sldId="257"/>
            <ac:spMk id="9" creationId="{FBBBC9F7-BD2C-4884-BAA2-D60C437500C7}"/>
          </ac:spMkLst>
        </pc:spChg>
        <pc:spChg chg="mod">
          <ac:chgData name="Pasikowska-Piwko Monika" userId="fd6f4aed-5248-4ebd-9f24-6ba007e94d04" providerId="ADAL" clId="{9A947E11-5766-4C01-86FF-A31EAA43406D}" dt="2022-08-22T11:31:11.650" v="217" actId="20577"/>
          <ac:spMkLst>
            <pc:docMk/>
            <pc:sldMk cId="1985463051" sldId="257"/>
            <ac:spMk id="17" creationId="{00000000-0000-0000-0000-000000000000}"/>
          </ac:spMkLst>
        </pc:spChg>
        <pc:spChg chg="mod">
          <ac:chgData name="Pasikowska-Piwko Monika" userId="fd6f4aed-5248-4ebd-9f24-6ba007e94d04" providerId="ADAL" clId="{9A947E11-5766-4C01-86FF-A31EAA43406D}" dt="2022-08-22T11:51:53.649" v="401" actId="20577"/>
          <ac:spMkLst>
            <pc:docMk/>
            <pc:sldMk cId="1985463051" sldId="257"/>
            <ac:spMk id="21" creationId="{C59A725D-B79C-4ED1-BA63-DC2F96529E20}"/>
          </ac:spMkLst>
        </pc:spChg>
        <pc:spChg chg="add mod">
          <ac:chgData name="Pasikowska-Piwko Monika" userId="fd6f4aed-5248-4ebd-9f24-6ba007e94d04" providerId="ADAL" clId="{9A947E11-5766-4C01-86FF-A31EAA43406D}" dt="2022-08-22T11:32:48.193" v="238" actId="164"/>
          <ac:spMkLst>
            <pc:docMk/>
            <pc:sldMk cId="1985463051" sldId="257"/>
            <ac:spMk id="24" creationId="{DEE12987-2983-4E47-2E4E-D29768759083}"/>
          </ac:spMkLst>
        </pc:spChg>
        <pc:spChg chg="mod">
          <ac:chgData name="Pasikowska-Piwko Monika" userId="fd6f4aed-5248-4ebd-9f24-6ba007e94d04" providerId="ADAL" clId="{9A947E11-5766-4C01-86FF-A31EAA43406D}" dt="2022-08-22T11:31:42.657" v="231" actId="14100"/>
          <ac:spMkLst>
            <pc:docMk/>
            <pc:sldMk cId="1985463051" sldId="257"/>
            <ac:spMk id="28" creationId="{D3D2196A-9133-4380-A74C-074D3648EA39}"/>
          </ac:spMkLst>
        </pc:spChg>
        <pc:spChg chg="add mod">
          <ac:chgData name="Pasikowska-Piwko Monika" userId="fd6f4aed-5248-4ebd-9f24-6ba007e94d04" providerId="ADAL" clId="{9A947E11-5766-4C01-86FF-A31EAA43406D}" dt="2022-08-22T11:32:48.193" v="238" actId="164"/>
          <ac:spMkLst>
            <pc:docMk/>
            <pc:sldMk cId="1985463051" sldId="257"/>
            <ac:spMk id="29" creationId="{C7F17334-95BF-C86D-4CFE-C01276173B88}"/>
          </ac:spMkLst>
        </pc:spChg>
        <pc:spChg chg="mod">
          <ac:chgData name="Pasikowska-Piwko Monika" userId="fd6f4aed-5248-4ebd-9f24-6ba007e94d04" providerId="ADAL" clId="{9A947E11-5766-4C01-86FF-A31EAA43406D}" dt="2022-08-22T11:30:46.392" v="212" actId="1076"/>
          <ac:spMkLst>
            <pc:docMk/>
            <pc:sldMk cId="1985463051" sldId="257"/>
            <ac:spMk id="32" creationId="{24A04B84-714D-4599-8DD5-5948F9C76F0C}"/>
          </ac:spMkLst>
        </pc:spChg>
        <pc:spChg chg="add mod">
          <ac:chgData name="Pasikowska-Piwko Monika" userId="fd6f4aed-5248-4ebd-9f24-6ba007e94d04" providerId="ADAL" clId="{9A947E11-5766-4C01-86FF-A31EAA43406D}" dt="2022-08-22T11:49:34.311" v="376" actId="27636"/>
          <ac:spMkLst>
            <pc:docMk/>
            <pc:sldMk cId="1985463051" sldId="257"/>
            <ac:spMk id="34" creationId="{5F18971E-C563-2118-0D09-E275CF1D57B2}"/>
          </ac:spMkLst>
        </pc:spChg>
        <pc:spChg chg="mod">
          <ac:chgData name="Pasikowska-Piwko Monika" userId="fd6f4aed-5248-4ebd-9f24-6ba007e94d04" providerId="ADAL" clId="{9A947E11-5766-4C01-86FF-A31EAA43406D}" dt="2022-08-22T11:39:59.227" v="241" actId="114"/>
          <ac:spMkLst>
            <pc:docMk/>
            <pc:sldMk cId="1985463051" sldId="257"/>
            <ac:spMk id="38" creationId="{D1B09DDB-26EF-4BC0-BFBD-81EB489798F7}"/>
          </ac:spMkLst>
        </pc:spChg>
        <pc:spChg chg="mod">
          <ac:chgData name="Pasikowska-Piwko Monika" userId="fd6f4aed-5248-4ebd-9f24-6ba007e94d04" providerId="ADAL" clId="{9A947E11-5766-4C01-86FF-A31EAA43406D}" dt="2022-08-22T11:45:34.017" v="369" actId="1076"/>
          <ac:spMkLst>
            <pc:docMk/>
            <pc:sldMk cId="1985463051" sldId="257"/>
            <ac:spMk id="39" creationId="{01728D1F-D7FB-45B6-BFDE-7E3212A2D842}"/>
          </ac:spMkLst>
        </pc:spChg>
        <pc:spChg chg="add mod">
          <ac:chgData name="Pasikowska-Piwko Monika" userId="fd6f4aed-5248-4ebd-9f24-6ba007e94d04" providerId="ADAL" clId="{9A947E11-5766-4C01-86FF-A31EAA43406D}" dt="2022-08-22T11:50:52.027" v="395" actId="1076"/>
          <ac:spMkLst>
            <pc:docMk/>
            <pc:sldMk cId="1985463051" sldId="257"/>
            <ac:spMk id="40" creationId="{A37CE3E1-7CF6-65C1-A5EC-3AFE21C496EF}"/>
          </ac:spMkLst>
        </pc:spChg>
        <pc:spChg chg="mod">
          <ac:chgData name="Pasikowska-Piwko Monika" userId="fd6f4aed-5248-4ebd-9f24-6ba007e94d04" providerId="ADAL" clId="{9A947E11-5766-4C01-86FF-A31EAA43406D}" dt="2022-08-22T11:32:02.171" v="234" actId="14100"/>
          <ac:spMkLst>
            <pc:docMk/>
            <pc:sldMk cId="1985463051" sldId="257"/>
            <ac:spMk id="42" creationId="{F7FCAE78-C76D-40E7-A271-8E946E5986E8}"/>
          </ac:spMkLst>
        </pc:spChg>
        <pc:spChg chg="del">
          <ac:chgData name="Pasikowska-Piwko Monika" userId="fd6f4aed-5248-4ebd-9f24-6ba007e94d04" providerId="ADAL" clId="{9A947E11-5766-4C01-86FF-A31EAA43406D}" dt="2022-08-22T11:50:34.890" v="391" actId="478"/>
          <ac:spMkLst>
            <pc:docMk/>
            <pc:sldMk cId="1985463051" sldId="257"/>
            <ac:spMk id="43" creationId="{32DE789D-6909-4089-963B-20748CD68E58}"/>
          </ac:spMkLst>
        </pc:spChg>
        <pc:spChg chg="del">
          <ac:chgData name="Pasikowska-Piwko Monika" userId="fd6f4aed-5248-4ebd-9f24-6ba007e94d04" providerId="ADAL" clId="{9A947E11-5766-4C01-86FF-A31EAA43406D}" dt="2022-08-22T11:50:32.652" v="390" actId="478"/>
          <ac:spMkLst>
            <pc:docMk/>
            <pc:sldMk cId="1985463051" sldId="257"/>
            <ac:spMk id="44" creationId="{471BCE48-E760-41ED-9AEE-BCC806121E79}"/>
          </ac:spMkLst>
        </pc:spChg>
        <pc:spChg chg="del">
          <ac:chgData name="Pasikowska-Piwko Monika" userId="fd6f4aed-5248-4ebd-9f24-6ba007e94d04" providerId="ADAL" clId="{9A947E11-5766-4C01-86FF-A31EAA43406D}" dt="2022-08-22T11:51:09.115" v="400" actId="478"/>
          <ac:spMkLst>
            <pc:docMk/>
            <pc:sldMk cId="1985463051" sldId="257"/>
            <ac:spMk id="46" creationId="{017FE5C6-BFC0-4C61-8AEB-5495292B0BD5}"/>
          </ac:spMkLst>
        </pc:spChg>
        <pc:spChg chg="add del mod">
          <ac:chgData name="Pasikowska-Piwko Monika" userId="fd6f4aed-5248-4ebd-9f24-6ba007e94d04" providerId="ADAL" clId="{9A947E11-5766-4C01-86FF-A31EAA43406D}" dt="2022-08-22T11:51:02.909" v="398" actId="478"/>
          <ac:spMkLst>
            <pc:docMk/>
            <pc:sldMk cId="1985463051" sldId="257"/>
            <ac:spMk id="47" creationId="{0E071B47-C068-38AA-CF88-D252DEE3C8E1}"/>
          </ac:spMkLst>
        </pc:spChg>
        <pc:spChg chg="mod">
          <ac:chgData name="Pasikowska-Piwko Monika" userId="fd6f4aed-5248-4ebd-9f24-6ba007e94d04" providerId="ADAL" clId="{9A947E11-5766-4C01-86FF-A31EAA43406D}" dt="2022-08-22T11:49:27.945" v="374"/>
          <ac:spMkLst>
            <pc:docMk/>
            <pc:sldMk cId="1985463051" sldId="257"/>
            <ac:spMk id="48" creationId="{9CE58877-AEE6-49A8-9438-D61065C3357C}"/>
          </ac:spMkLst>
        </pc:spChg>
        <pc:spChg chg="add mod">
          <ac:chgData name="Pasikowska-Piwko Monika" userId="fd6f4aed-5248-4ebd-9f24-6ba007e94d04" providerId="ADAL" clId="{9A947E11-5766-4C01-86FF-A31EAA43406D}" dt="2022-08-22T11:32:48.193" v="238" actId="164"/>
          <ac:spMkLst>
            <pc:docMk/>
            <pc:sldMk cId="1985463051" sldId="257"/>
            <ac:spMk id="58" creationId="{B5FEE07E-7E53-877E-CC55-99BF7161FEC4}"/>
          </ac:spMkLst>
        </pc:spChg>
        <pc:spChg chg="del">
          <ac:chgData name="Pasikowska-Piwko Monika" userId="fd6f4aed-5248-4ebd-9f24-6ba007e94d04" providerId="ADAL" clId="{9A947E11-5766-4C01-86FF-A31EAA43406D}" dt="2022-08-22T11:50:38.387" v="392" actId="478"/>
          <ac:spMkLst>
            <pc:docMk/>
            <pc:sldMk cId="1985463051" sldId="257"/>
            <ac:spMk id="59" creationId="{F1500887-B3DA-403A-9E1F-6AE3191988D2}"/>
          </ac:spMkLst>
        </pc:spChg>
        <pc:spChg chg="add mod">
          <ac:chgData name="Pasikowska-Piwko Monika" userId="fd6f4aed-5248-4ebd-9f24-6ba007e94d04" providerId="ADAL" clId="{9A947E11-5766-4C01-86FF-A31EAA43406D}" dt="2022-08-22T11:32:48.193" v="238" actId="164"/>
          <ac:spMkLst>
            <pc:docMk/>
            <pc:sldMk cId="1985463051" sldId="257"/>
            <ac:spMk id="60" creationId="{636635BE-1363-3AEF-F3CC-2376F2B80A40}"/>
          </ac:spMkLst>
        </pc:spChg>
        <pc:spChg chg="add del mod">
          <ac:chgData name="Pasikowska-Piwko Monika" userId="fd6f4aed-5248-4ebd-9f24-6ba007e94d04" providerId="ADAL" clId="{9A947E11-5766-4C01-86FF-A31EAA43406D}" dt="2022-08-22T08:43:57.551" v="179"/>
          <ac:spMkLst>
            <pc:docMk/>
            <pc:sldMk cId="1985463051" sldId="257"/>
            <ac:spMk id="62" creationId="{E845D01E-5C97-2F38-E13E-6ABA72C5E731}"/>
          </ac:spMkLst>
        </pc:spChg>
        <pc:spChg chg="add del mod">
          <ac:chgData name="Pasikowska-Piwko Monika" userId="fd6f4aed-5248-4ebd-9f24-6ba007e94d04" providerId="ADAL" clId="{9A947E11-5766-4C01-86FF-A31EAA43406D}" dt="2022-08-22T08:44:09.874" v="181"/>
          <ac:spMkLst>
            <pc:docMk/>
            <pc:sldMk cId="1985463051" sldId="257"/>
            <ac:spMk id="63" creationId="{379F2955-4BA0-B779-C385-B81D020A3173}"/>
          </ac:spMkLst>
        </pc:spChg>
        <pc:spChg chg="mod">
          <ac:chgData name="Pasikowska-Piwko Monika" userId="fd6f4aed-5248-4ebd-9f24-6ba007e94d04" providerId="ADAL" clId="{9A947E11-5766-4C01-86FF-A31EAA43406D}" dt="2022-08-22T12:11:59.773" v="514" actId="1076"/>
          <ac:spMkLst>
            <pc:docMk/>
            <pc:sldMk cId="1985463051" sldId="257"/>
            <ac:spMk id="65" creationId="{B940B9B7-EFAD-4DC7-9089-ADB31CB008CD}"/>
          </ac:spMkLst>
        </pc:spChg>
        <pc:spChg chg="mod">
          <ac:chgData name="Pasikowska-Piwko Monika" userId="fd6f4aed-5248-4ebd-9f24-6ba007e94d04" providerId="ADAL" clId="{9A947E11-5766-4C01-86FF-A31EAA43406D}" dt="2022-08-22T12:26:38.674" v="525" actId="13926"/>
          <ac:spMkLst>
            <pc:docMk/>
            <pc:sldMk cId="1985463051" sldId="257"/>
            <ac:spMk id="66" creationId="{AE44AB81-1715-4777-800C-E65E091B4526}"/>
          </ac:spMkLst>
        </pc:spChg>
        <pc:spChg chg="mod">
          <ac:chgData name="Pasikowska-Piwko Monika" userId="fd6f4aed-5248-4ebd-9f24-6ba007e94d04" providerId="ADAL" clId="{9A947E11-5766-4C01-86FF-A31EAA43406D}" dt="2022-08-22T12:11:06.877" v="510" actId="20577"/>
          <ac:spMkLst>
            <pc:docMk/>
            <pc:sldMk cId="1985463051" sldId="257"/>
            <ac:spMk id="67" creationId="{6615E6A7-261E-46C9-AF23-90D0941E2B02}"/>
          </ac:spMkLst>
        </pc:spChg>
        <pc:grpChg chg="add mod">
          <ac:chgData name="Pasikowska-Piwko Monika" userId="fd6f4aed-5248-4ebd-9f24-6ba007e94d04" providerId="ADAL" clId="{9A947E11-5766-4C01-86FF-A31EAA43406D}" dt="2022-08-22T11:50:19.308" v="389" actId="1076"/>
          <ac:grpSpMkLst>
            <pc:docMk/>
            <pc:sldMk cId="1985463051" sldId="257"/>
            <ac:grpSpMk id="31" creationId="{96CC6307-AD8B-CD39-4761-AAAA6B2C92A0}"/>
          </ac:grpSpMkLst>
        </pc:grpChg>
        <pc:grpChg chg="del">
          <ac:chgData name="Pasikowska-Piwko Monika" userId="fd6f4aed-5248-4ebd-9f24-6ba007e94d04" providerId="ADAL" clId="{9A947E11-5766-4C01-86FF-A31EAA43406D}" dt="2022-08-22T06:44:37.775" v="0" actId="478"/>
          <ac:grpSpMkLst>
            <pc:docMk/>
            <pc:sldMk cId="1985463051" sldId="257"/>
            <ac:grpSpMk id="45" creationId="{7FCC36B7-7E08-4E88-9419-033AFFB61598}"/>
          </ac:grpSpMkLst>
        </pc:grpChg>
        <pc:graphicFrameChg chg="add mod modGraphic">
          <ac:chgData name="Pasikowska-Piwko Monika" userId="fd6f4aed-5248-4ebd-9f24-6ba007e94d04" providerId="ADAL" clId="{9A947E11-5766-4C01-86FF-A31EAA43406D}" dt="2022-08-22T11:30:49.268" v="213" actId="1076"/>
          <ac:graphicFrameMkLst>
            <pc:docMk/>
            <pc:sldMk cId="1985463051" sldId="257"/>
            <ac:graphicFrameMk id="11" creationId="{EB8683BF-7C89-C36E-2DC4-8F3C6B891DA1}"/>
          </ac:graphicFrameMkLst>
        </pc:graphicFrameChg>
        <pc:graphicFrameChg chg="del">
          <ac:chgData name="Pasikowska-Piwko Monika" userId="fd6f4aed-5248-4ebd-9f24-6ba007e94d04" providerId="ADAL" clId="{9A947E11-5766-4C01-86FF-A31EAA43406D}" dt="2022-08-22T06:44:41.753" v="1" actId="478"/>
          <ac:graphicFrameMkLst>
            <pc:docMk/>
            <pc:sldMk cId="1985463051" sldId="257"/>
            <ac:graphicFrameMk id="55" creationId="{F401E48C-FD1E-4E08-90D9-7370DA5B3DF8}"/>
          </ac:graphicFrameMkLst>
        </pc:graphicFrameChg>
        <pc:graphicFrameChg chg="del">
          <ac:chgData name="Pasikowska-Piwko Monika" userId="fd6f4aed-5248-4ebd-9f24-6ba007e94d04" providerId="ADAL" clId="{9A947E11-5766-4C01-86FF-A31EAA43406D}" dt="2022-08-22T06:44:44.576" v="2" actId="478"/>
          <ac:graphicFrameMkLst>
            <pc:docMk/>
            <pc:sldMk cId="1985463051" sldId="257"/>
            <ac:graphicFrameMk id="56" creationId="{B27745B9-E1FE-430B-BB87-0A184CA7ED42}"/>
          </ac:graphicFrameMkLst>
        </pc:graphicFrameChg>
        <pc:graphicFrameChg chg="add mod">
          <ac:chgData name="Pasikowska-Piwko Monika" userId="fd6f4aed-5248-4ebd-9f24-6ba007e94d04" providerId="ADAL" clId="{9A947E11-5766-4C01-86FF-A31EAA43406D}" dt="2022-08-22T12:26:22.600" v="522"/>
          <ac:graphicFrameMkLst>
            <pc:docMk/>
            <pc:sldMk cId="1985463051" sldId="257"/>
            <ac:graphicFrameMk id="70" creationId="{19682875-5DDB-B842-4ADB-B55C7CCFE525}"/>
          </ac:graphicFrameMkLst>
        </pc:graphicFrameChg>
        <pc:graphicFrameChg chg="del">
          <ac:chgData name="Pasikowska-Piwko Monika" userId="fd6f4aed-5248-4ebd-9f24-6ba007e94d04" providerId="ADAL" clId="{9A947E11-5766-4C01-86FF-A31EAA43406D}" dt="2022-08-22T11:50:14.393" v="387" actId="478"/>
          <ac:graphicFrameMkLst>
            <pc:docMk/>
            <pc:sldMk cId="1985463051" sldId="257"/>
            <ac:graphicFrameMk id="82" creationId="{55B5D7E7-7BC2-4B16-848D-794AF1ADB807}"/>
          </ac:graphicFrameMkLst>
        </pc:graphicFrameChg>
        <pc:graphicFrameChg chg="del mod">
          <ac:chgData name="Pasikowska-Piwko Monika" userId="fd6f4aed-5248-4ebd-9f24-6ba007e94d04" providerId="ADAL" clId="{9A947E11-5766-4C01-86FF-A31EAA43406D}" dt="2022-08-22T11:50:16.746" v="388" actId="478"/>
          <ac:graphicFrameMkLst>
            <pc:docMk/>
            <pc:sldMk cId="1985463051" sldId="257"/>
            <ac:graphicFrameMk id="85" creationId="{F401E48C-FD1E-4E08-90D9-7370DA5B3DF8}"/>
          </ac:graphicFrameMkLst>
        </pc:graphicFrameChg>
        <pc:picChg chg="add mod modCrop">
          <ac:chgData name="Pasikowska-Piwko Monika" userId="fd6f4aed-5248-4ebd-9f24-6ba007e94d04" providerId="ADAL" clId="{9A947E11-5766-4C01-86FF-A31EAA43406D}" dt="2022-08-22T11:32:48.193" v="238" actId="164"/>
          <ac:picMkLst>
            <pc:docMk/>
            <pc:sldMk cId="1985463051" sldId="257"/>
            <ac:picMk id="12" creationId="{A20D38B5-B261-EA4A-ED46-E43640EEA8BD}"/>
          </ac:picMkLst>
        </pc:picChg>
        <pc:picChg chg="add mod modCrop">
          <ac:chgData name="Pasikowska-Piwko Monika" userId="fd6f4aed-5248-4ebd-9f24-6ba007e94d04" providerId="ADAL" clId="{9A947E11-5766-4C01-86FF-A31EAA43406D}" dt="2022-08-22T11:32:48.193" v="238" actId="164"/>
          <ac:picMkLst>
            <pc:docMk/>
            <pc:sldMk cId="1985463051" sldId="257"/>
            <ac:picMk id="14" creationId="{EF14F1DC-19B6-4187-2E01-3F5F01A4E26A}"/>
          </ac:picMkLst>
        </pc:picChg>
        <pc:picChg chg="add mod modCrop">
          <ac:chgData name="Pasikowska-Piwko Monika" userId="fd6f4aed-5248-4ebd-9f24-6ba007e94d04" providerId="ADAL" clId="{9A947E11-5766-4C01-86FF-A31EAA43406D}" dt="2022-08-22T11:32:48.193" v="238" actId="164"/>
          <ac:picMkLst>
            <pc:docMk/>
            <pc:sldMk cId="1985463051" sldId="257"/>
            <ac:picMk id="16" creationId="{01757E0B-5F1D-8FA7-56F8-0FB0D115C04C}"/>
          </ac:picMkLst>
        </pc:picChg>
        <pc:picChg chg="add mod modCrop">
          <ac:chgData name="Pasikowska-Piwko Monika" userId="fd6f4aed-5248-4ebd-9f24-6ba007e94d04" providerId="ADAL" clId="{9A947E11-5766-4C01-86FF-A31EAA43406D}" dt="2022-08-22T11:32:48.193" v="238" actId="164"/>
          <ac:picMkLst>
            <pc:docMk/>
            <pc:sldMk cId="1985463051" sldId="257"/>
            <ac:picMk id="20" creationId="{2AA2EF42-AE52-FC5A-8B02-2D9052CD77E9}"/>
          </ac:picMkLst>
        </pc:picChg>
        <pc:picChg chg="add del mod">
          <ac:chgData name="Pasikowska-Piwko Monika" userId="fd6f4aed-5248-4ebd-9f24-6ba007e94d04" providerId="ADAL" clId="{9A947E11-5766-4C01-86FF-A31EAA43406D}" dt="2022-08-22T08:41:49.147" v="127" actId="478"/>
          <ac:picMkLst>
            <pc:docMk/>
            <pc:sldMk cId="1985463051" sldId="257"/>
            <ac:picMk id="25" creationId="{724BBFF9-57E7-054C-AE68-2603FAC01DF7}"/>
          </ac:picMkLst>
        </pc:picChg>
        <pc:picChg chg="add del mod">
          <ac:chgData name="Pasikowska-Piwko Monika" userId="fd6f4aed-5248-4ebd-9f24-6ba007e94d04" providerId="ADAL" clId="{9A947E11-5766-4C01-86FF-A31EAA43406D}" dt="2022-08-22T11:56:17.272" v="405" actId="478"/>
          <ac:picMkLst>
            <pc:docMk/>
            <pc:sldMk cId="1985463051" sldId="257"/>
            <ac:picMk id="49" creationId="{C5176545-38F7-E166-5D39-3DB3798CBF8D}"/>
          </ac:picMkLst>
        </pc:picChg>
        <pc:picChg chg="add mod">
          <ac:chgData name="Pasikowska-Piwko Monika" userId="fd6f4aed-5248-4ebd-9f24-6ba007e94d04" providerId="ADAL" clId="{9A947E11-5766-4C01-86FF-A31EAA43406D}" dt="2022-08-22T12:07:57.519" v="407" actId="1076"/>
          <ac:picMkLst>
            <pc:docMk/>
            <pc:sldMk cId="1985463051" sldId="257"/>
            <ac:picMk id="50" creationId="{9DAC26D4-BB72-49EE-BD84-AB896003C229}"/>
          </ac:picMkLst>
        </pc:picChg>
      </pc:sldChg>
    </pc:docChg>
  </pc:docChgLst>
  <pc:docChgLst>
    <pc:chgData name="Dębowska Renata" userId="96e42218-cf55-495d-9a84-2557c1e80685" providerId="ADAL" clId="{88581204-8B68-483E-AC2E-345A7E142B8C}"/>
    <pc:docChg chg="modSld">
      <pc:chgData name="Dębowska Renata" userId="96e42218-cf55-495d-9a84-2557c1e80685" providerId="ADAL" clId="{88581204-8B68-483E-AC2E-345A7E142B8C}" dt="2023-09-13T10:28:09.140" v="2" actId="20577"/>
      <pc:docMkLst>
        <pc:docMk/>
      </pc:docMkLst>
      <pc:sldChg chg="modSp mod">
        <pc:chgData name="Dębowska Renata" userId="96e42218-cf55-495d-9a84-2557c1e80685" providerId="ADAL" clId="{88581204-8B68-483E-AC2E-345A7E142B8C}" dt="2023-09-13T10:28:09.140" v="2" actId="20577"/>
        <pc:sldMkLst>
          <pc:docMk/>
          <pc:sldMk cId="1985463051" sldId="257"/>
        </pc:sldMkLst>
        <pc:spChg chg="mod">
          <ac:chgData name="Dębowska Renata" userId="96e42218-cf55-495d-9a84-2557c1e80685" providerId="ADAL" clId="{88581204-8B68-483E-AC2E-345A7E142B8C}" dt="2023-09-13T10:28:09.140" v="2" actId="20577"/>
          <ac:spMkLst>
            <pc:docMk/>
            <pc:sldMk cId="1985463051" sldId="257"/>
            <ac:spMk id="17" creationId="{00000000-0000-0000-0000-000000000000}"/>
          </ac:spMkLst>
        </pc:spChg>
      </pc:sldChg>
    </pc:docChg>
  </pc:docChgLst>
  <pc:docChgLst>
    <pc:chgData name="Pasikowska-Piwko Monika" userId="fd6f4aed-5248-4ebd-9f24-6ba007e94d04" providerId="ADAL" clId="{5A067917-A0E6-4664-A269-D3A1172E5623}"/>
    <pc:docChg chg="modSld">
      <pc:chgData name="Pasikowska-Piwko Monika" userId="fd6f4aed-5248-4ebd-9f24-6ba007e94d04" providerId="ADAL" clId="{5A067917-A0E6-4664-A269-D3A1172E5623}" dt="2022-08-29T07:11:37.172" v="37" actId="14100"/>
      <pc:docMkLst>
        <pc:docMk/>
      </pc:docMkLst>
      <pc:sldChg chg="modSp mod">
        <pc:chgData name="Pasikowska-Piwko Monika" userId="fd6f4aed-5248-4ebd-9f24-6ba007e94d04" providerId="ADAL" clId="{5A067917-A0E6-4664-A269-D3A1172E5623}" dt="2022-08-29T07:11:37.172" v="37" actId="14100"/>
        <pc:sldMkLst>
          <pc:docMk/>
          <pc:sldMk cId="1985463051" sldId="257"/>
        </pc:sldMkLst>
        <pc:spChg chg="mod">
          <ac:chgData name="Pasikowska-Piwko Monika" userId="fd6f4aed-5248-4ebd-9f24-6ba007e94d04" providerId="ADAL" clId="{5A067917-A0E6-4664-A269-D3A1172E5623}" dt="2022-08-29T07:10:13.957" v="36" actId="20577"/>
          <ac:spMkLst>
            <pc:docMk/>
            <pc:sldMk cId="1985463051" sldId="257"/>
            <ac:spMk id="5" creationId="{00000000-0000-0000-0000-000000000000}"/>
          </ac:spMkLst>
        </pc:spChg>
        <pc:spChg chg="mod">
          <ac:chgData name="Pasikowska-Piwko Monika" userId="fd6f4aed-5248-4ebd-9f24-6ba007e94d04" providerId="ADAL" clId="{5A067917-A0E6-4664-A269-D3A1172E5623}" dt="2022-08-29T07:07:14.612" v="22" actId="20577"/>
          <ac:spMkLst>
            <pc:docMk/>
            <pc:sldMk cId="1985463051" sldId="257"/>
            <ac:spMk id="30" creationId="{00000000-0000-0000-0000-000000000000}"/>
          </ac:spMkLst>
        </pc:spChg>
        <pc:spChg chg="mod">
          <ac:chgData name="Pasikowska-Piwko Monika" userId="fd6f4aed-5248-4ebd-9f24-6ba007e94d04" providerId="ADAL" clId="{5A067917-A0E6-4664-A269-D3A1172E5623}" dt="2022-08-29T07:11:37.172" v="37" actId="14100"/>
          <ac:spMkLst>
            <pc:docMk/>
            <pc:sldMk cId="1985463051" sldId="257"/>
            <ac:spMk id="61" creationId="{00000000-0000-0000-0000-000000000000}"/>
          </ac:spMkLst>
        </pc:spChg>
      </pc:sldChg>
    </pc:docChg>
  </pc:docChgLst>
  <pc:docChgLst>
    <pc:chgData name="Pasikowska-Piwko Monika" userId="fd6f4aed-5248-4ebd-9f24-6ba007e94d04" providerId="ADAL" clId="{0E5ACB57-061B-4F50-B691-C223DBD8FFBA}"/>
    <pc:docChg chg="undo custSel modSld">
      <pc:chgData name="Pasikowska-Piwko Monika" userId="fd6f4aed-5248-4ebd-9f24-6ba007e94d04" providerId="ADAL" clId="{0E5ACB57-061B-4F50-B691-C223DBD8FFBA}" dt="2022-08-24T09:26:24.906" v="1304" actId="13926"/>
      <pc:docMkLst>
        <pc:docMk/>
      </pc:docMkLst>
      <pc:sldChg chg="addSp delSp modSp mod">
        <pc:chgData name="Pasikowska-Piwko Monika" userId="fd6f4aed-5248-4ebd-9f24-6ba007e94d04" providerId="ADAL" clId="{0E5ACB57-061B-4F50-B691-C223DBD8FFBA}" dt="2022-08-24T09:26:24.906" v="1304" actId="13926"/>
        <pc:sldMkLst>
          <pc:docMk/>
          <pc:sldMk cId="1985463051" sldId="257"/>
        </pc:sldMkLst>
        <pc:spChg chg="mod">
          <ac:chgData name="Pasikowska-Piwko Monika" userId="fd6f4aed-5248-4ebd-9f24-6ba007e94d04" providerId="ADAL" clId="{0E5ACB57-061B-4F50-B691-C223DBD8FFBA}" dt="2022-08-24T08:08:21.921" v="373" actId="20577"/>
          <ac:spMkLst>
            <pc:docMk/>
            <pc:sldMk cId="1985463051" sldId="257"/>
            <ac:spMk id="5" creationId="{00000000-0000-0000-0000-000000000000}"/>
          </ac:spMkLst>
        </pc:spChg>
        <pc:spChg chg="mod">
          <ac:chgData name="Pasikowska-Piwko Monika" userId="fd6f4aed-5248-4ebd-9f24-6ba007e94d04" providerId="ADAL" clId="{0E5ACB57-061B-4F50-B691-C223DBD8FFBA}" dt="2022-08-24T09:26:24.906" v="1304" actId="13926"/>
          <ac:spMkLst>
            <pc:docMk/>
            <pc:sldMk cId="1985463051" sldId="257"/>
            <ac:spMk id="17" creationId="{00000000-0000-0000-0000-000000000000}"/>
          </ac:spMkLst>
        </pc:spChg>
        <pc:spChg chg="mod">
          <ac:chgData name="Pasikowska-Piwko Monika" userId="fd6f4aed-5248-4ebd-9f24-6ba007e94d04" providerId="ADAL" clId="{0E5ACB57-061B-4F50-B691-C223DBD8FFBA}" dt="2022-08-24T09:07:18.325" v="1099" actId="27636"/>
          <ac:spMkLst>
            <pc:docMk/>
            <pc:sldMk cId="1985463051" sldId="257"/>
            <ac:spMk id="24" creationId="{DEE12987-2983-4E47-2E4E-D29768759083}"/>
          </ac:spMkLst>
        </pc:spChg>
        <pc:spChg chg="mod">
          <ac:chgData name="Pasikowska-Piwko Monika" userId="fd6f4aed-5248-4ebd-9f24-6ba007e94d04" providerId="ADAL" clId="{0E5ACB57-061B-4F50-B691-C223DBD8FFBA}" dt="2022-08-24T07:41:06.895" v="14" actId="14100"/>
          <ac:spMkLst>
            <pc:docMk/>
            <pc:sldMk cId="1985463051" sldId="257"/>
            <ac:spMk id="32" creationId="{24A04B84-714D-4599-8DD5-5948F9C76F0C}"/>
          </ac:spMkLst>
        </pc:spChg>
        <pc:spChg chg="mod">
          <ac:chgData name="Pasikowska-Piwko Monika" userId="fd6f4aed-5248-4ebd-9f24-6ba007e94d04" providerId="ADAL" clId="{0E5ACB57-061B-4F50-B691-C223DBD8FFBA}" dt="2022-08-24T08:18:27.567" v="374" actId="14100"/>
          <ac:spMkLst>
            <pc:docMk/>
            <pc:sldMk cId="1985463051" sldId="257"/>
            <ac:spMk id="39" creationId="{01728D1F-D7FB-45B6-BFDE-7E3212A2D842}"/>
          </ac:spMkLst>
        </pc:spChg>
        <pc:spChg chg="mod">
          <ac:chgData name="Pasikowska-Piwko Monika" userId="fd6f4aed-5248-4ebd-9f24-6ba007e94d04" providerId="ADAL" clId="{0E5ACB57-061B-4F50-B691-C223DBD8FFBA}" dt="2022-08-24T08:08:05.800" v="370" actId="14100"/>
          <ac:spMkLst>
            <pc:docMk/>
            <pc:sldMk cId="1985463051" sldId="257"/>
            <ac:spMk id="42" creationId="{F7FCAE78-C76D-40E7-A271-8E946E5986E8}"/>
          </ac:spMkLst>
        </pc:spChg>
        <pc:spChg chg="mod">
          <ac:chgData name="Pasikowska-Piwko Monika" userId="fd6f4aed-5248-4ebd-9f24-6ba007e94d04" providerId="ADAL" clId="{0E5ACB57-061B-4F50-B691-C223DBD8FFBA}" dt="2022-08-24T07:36:07.103" v="1" actId="14100"/>
          <ac:spMkLst>
            <pc:docMk/>
            <pc:sldMk cId="1985463051" sldId="257"/>
            <ac:spMk id="48" creationId="{9CE58877-AEE6-49A8-9438-D61065C3357C}"/>
          </ac:spMkLst>
        </pc:spChg>
        <pc:spChg chg="mod">
          <ac:chgData name="Pasikowska-Piwko Monika" userId="fd6f4aed-5248-4ebd-9f24-6ba007e94d04" providerId="ADAL" clId="{0E5ACB57-061B-4F50-B691-C223DBD8FFBA}" dt="2022-08-24T09:07:18.325" v="1098" actId="27636"/>
          <ac:spMkLst>
            <pc:docMk/>
            <pc:sldMk cId="1985463051" sldId="257"/>
            <ac:spMk id="58" creationId="{B5FEE07E-7E53-877E-CC55-99BF7161FEC4}"/>
          </ac:spMkLst>
        </pc:spChg>
        <pc:spChg chg="mod">
          <ac:chgData name="Pasikowska-Piwko Monika" userId="fd6f4aed-5248-4ebd-9f24-6ba007e94d04" providerId="ADAL" clId="{0E5ACB57-061B-4F50-B691-C223DBD8FFBA}" dt="2022-08-24T09:07:07.374" v="1096" actId="13926"/>
          <ac:spMkLst>
            <pc:docMk/>
            <pc:sldMk cId="1985463051" sldId="257"/>
            <ac:spMk id="65" creationId="{B940B9B7-EFAD-4DC7-9089-ADB31CB008CD}"/>
          </ac:spMkLst>
        </pc:spChg>
        <pc:spChg chg="mod">
          <ac:chgData name="Pasikowska-Piwko Monika" userId="fd6f4aed-5248-4ebd-9f24-6ba007e94d04" providerId="ADAL" clId="{0E5ACB57-061B-4F50-B691-C223DBD8FFBA}" dt="2022-08-24T07:41:20.405" v="16" actId="14100"/>
          <ac:spMkLst>
            <pc:docMk/>
            <pc:sldMk cId="1985463051" sldId="257"/>
            <ac:spMk id="69" creationId="{C45801E3-BA14-0EDC-7F96-F6C901C19BC3}"/>
          </ac:spMkLst>
        </pc:spChg>
        <pc:spChg chg="add mod ord">
          <ac:chgData name="Pasikowska-Piwko Monika" userId="fd6f4aed-5248-4ebd-9f24-6ba007e94d04" providerId="ADAL" clId="{0E5ACB57-061B-4F50-B691-C223DBD8FFBA}" dt="2022-08-24T09:08:38.945" v="1116" actId="14100"/>
          <ac:spMkLst>
            <pc:docMk/>
            <pc:sldMk cId="1985463051" sldId="257"/>
            <ac:spMk id="74" creationId="{C24660C2-B402-9740-55EC-3025376CA4D0}"/>
          </ac:spMkLst>
        </pc:spChg>
        <pc:spChg chg="add mod">
          <ac:chgData name="Pasikowska-Piwko Monika" userId="fd6f4aed-5248-4ebd-9f24-6ba007e94d04" providerId="ADAL" clId="{0E5ACB57-061B-4F50-B691-C223DBD8FFBA}" dt="2022-08-24T09:11:39.098" v="1226" actId="20577"/>
          <ac:spMkLst>
            <pc:docMk/>
            <pc:sldMk cId="1985463051" sldId="257"/>
            <ac:spMk id="76" creationId="{9472DDFD-C28F-829A-1353-CA30BA8EBE13}"/>
          </ac:spMkLst>
        </pc:spChg>
        <pc:spChg chg="mod">
          <ac:chgData name="Pasikowska-Piwko Monika" userId="fd6f4aed-5248-4ebd-9f24-6ba007e94d04" providerId="ADAL" clId="{0E5ACB57-061B-4F50-B691-C223DBD8FFBA}" dt="2022-08-24T09:05:33.614" v="1047" actId="1076"/>
          <ac:spMkLst>
            <pc:docMk/>
            <pc:sldMk cId="1985463051" sldId="257"/>
            <ac:spMk id="79" creationId="{81E3327D-A125-4989-964E-DC65B9EEE1EA}"/>
          </ac:spMkLst>
        </pc:spChg>
        <pc:spChg chg="mod">
          <ac:chgData name="Pasikowska-Piwko Monika" userId="fd6f4aed-5248-4ebd-9f24-6ba007e94d04" providerId="ADAL" clId="{0E5ACB57-061B-4F50-B691-C223DBD8FFBA}" dt="2022-08-24T09:11:12.987" v="1223" actId="20577"/>
          <ac:spMkLst>
            <pc:docMk/>
            <pc:sldMk cId="1985463051" sldId="257"/>
            <ac:spMk id="80" creationId="{7E3E2E15-64F2-4F73-8A73-049F975AE7F3}"/>
          </ac:spMkLst>
        </pc:spChg>
        <pc:spChg chg="mod">
          <ac:chgData name="Pasikowska-Piwko Monika" userId="fd6f4aed-5248-4ebd-9f24-6ba007e94d04" providerId="ADAL" clId="{0E5ACB57-061B-4F50-B691-C223DBD8FFBA}" dt="2022-08-24T09:11:16.937" v="1225" actId="20577"/>
          <ac:spMkLst>
            <pc:docMk/>
            <pc:sldMk cId="1985463051" sldId="257"/>
            <ac:spMk id="81" creationId="{45DF0471-E787-4052-A305-7609057E2E6A}"/>
          </ac:spMkLst>
        </pc:spChg>
        <pc:grpChg chg="mod">
          <ac:chgData name="Pasikowska-Piwko Monika" userId="fd6f4aed-5248-4ebd-9f24-6ba007e94d04" providerId="ADAL" clId="{0E5ACB57-061B-4F50-B691-C223DBD8FFBA}" dt="2022-08-24T08:52:29.596" v="490" actId="14100"/>
          <ac:grpSpMkLst>
            <pc:docMk/>
            <pc:sldMk cId="1985463051" sldId="257"/>
            <ac:grpSpMk id="31" creationId="{96CC6307-AD8B-CD39-4761-AAAA6B2C92A0}"/>
          </ac:grpSpMkLst>
        </pc:grpChg>
        <pc:grpChg chg="mod">
          <ac:chgData name="Pasikowska-Piwko Monika" userId="fd6f4aed-5248-4ebd-9f24-6ba007e94d04" providerId="ADAL" clId="{0E5ACB57-061B-4F50-B691-C223DBD8FFBA}" dt="2022-08-24T09:09:22.491" v="1125" actId="1076"/>
          <ac:grpSpMkLst>
            <pc:docMk/>
            <pc:sldMk cId="1985463051" sldId="257"/>
            <ac:grpSpMk id="37" creationId="{419D2FA9-EAC1-4855-0ABB-9AB10AABFCDC}"/>
          </ac:grpSpMkLst>
        </pc:grpChg>
        <pc:graphicFrameChg chg="mod modGraphic">
          <ac:chgData name="Pasikowska-Piwko Monika" userId="fd6f4aed-5248-4ebd-9f24-6ba007e94d04" providerId="ADAL" clId="{0E5ACB57-061B-4F50-B691-C223DBD8FFBA}" dt="2022-08-24T08:53:33.232" v="503" actId="14100"/>
          <ac:graphicFrameMkLst>
            <pc:docMk/>
            <pc:sldMk cId="1985463051" sldId="257"/>
            <ac:graphicFrameMk id="9" creationId="{1AD41462-D4F8-DBC0-DCB6-9A87695D12A4}"/>
          </ac:graphicFrameMkLst>
        </pc:graphicFrameChg>
        <pc:graphicFrameChg chg="del mod">
          <ac:chgData name="Pasikowska-Piwko Monika" userId="fd6f4aed-5248-4ebd-9f24-6ba007e94d04" providerId="ADAL" clId="{0E5ACB57-061B-4F50-B691-C223DBD8FFBA}" dt="2022-08-24T09:08:21.528" v="1114" actId="478"/>
          <ac:graphicFrameMkLst>
            <pc:docMk/>
            <pc:sldMk cId="1985463051" sldId="257"/>
            <ac:graphicFrameMk id="11" creationId="{EB8683BF-7C89-C36E-2DC4-8F3C6B891DA1}"/>
          </ac:graphicFrameMkLst>
        </pc:graphicFrameChg>
        <pc:graphicFrameChg chg="mod modGraphic">
          <ac:chgData name="Pasikowska-Piwko Monika" userId="fd6f4aed-5248-4ebd-9f24-6ba007e94d04" providerId="ADAL" clId="{0E5ACB57-061B-4F50-B691-C223DBD8FFBA}" dt="2022-08-24T09:02:35.386" v="839" actId="122"/>
          <ac:graphicFrameMkLst>
            <pc:docMk/>
            <pc:sldMk cId="1985463051" sldId="257"/>
            <ac:graphicFrameMk id="41" creationId="{43D2BEF9-C1AF-BDA8-F805-BB588B44346E}"/>
          </ac:graphicFrameMkLst>
        </pc:graphicFrameChg>
        <pc:graphicFrameChg chg="mod">
          <ac:chgData name="Pasikowska-Piwko Monika" userId="fd6f4aed-5248-4ebd-9f24-6ba007e94d04" providerId="ADAL" clId="{0E5ACB57-061B-4F50-B691-C223DBD8FFBA}" dt="2022-08-24T07:40:12.982" v="5" actId="14100"/>
          <ac:graphicFrameMkLst>
            <pc:docMk/>
            <pc:sldMk cId="1985463051" sldId="257"/>
            <ac:graphicFrameMk id="51" creationId="{2EF71865-EEDA-5494-5974-AE17E7F9A24A}"/>
          </ac:graphicFrameMkLst>
        </pc:graphicFrameChg>
        <pc:graphicFrameChg chg="mod">
          <ac:chgData name="Pasikowska-Piwko Monika" userId="fd6f4aed-5248-4ebd-9f24-6ba007e94d04" providerId="ADAL" clId="{0E5ACB57-061B-4F50-B691-C223DBD8FFBA}" dt="2022-08-24T07:40:17.491" v="6" actId="1076"/>
          <ac:graphicFrameMkLst>
            <pc:docMk/>
            <pc:sldMk cId="1985463051" sldId="257"/>
            <ac:graphicFrameMk id="52" creationId="{E6A26574-726F-54EB-24E2-0D7656AAFDDD}"/>
          </ac:graphicFrameMkLst>
        </pc:graphicFrameChg>
        <pc:graphicFrameChg chg="mod">
          <ac:chgData name="Pasikowska-Piwko Monika" userId="fd6f4aed-5248-4ebd-9f24-6ba007e94d04" providerId="ADAL" clId="{0E5ACB57-061B-4F50-B691-C223DBD8FFBA}" dt="2022-08-24T07:40:54.186" v="12" actId="14100"/>
          <ac:graphicFrameMkLst>
            <pc:docMk/>
            <pc:sldMk cId="1985463051" sldId="257"/>
            <ac:graphicFrameMk id="57" creationId="{25D18AF8-235C-4527-A6A8-0F5C7487A58A}"/>
          </ac:graphicFrameMkLst>
        </pc:graphicFrameChg>
        <pc:graphicFrameChg chg="mod">
          <ac:chgData name="Pasikowska-Piwko Monika" userId="fd6f4aed-5248-4ebd-9f24-6ba007e94d04" providerId="ADAL" clId="{0E5ACB57-061B-4F50-B691-C223DBD8FFBA}" dt="2022-08-24T07:40:50.026" v="11" actId="14100"/>
          <ac:graphicFrameMkLst>
            <pc:docMk/>
            <pc:sldMk cId="1985463051" sldId="257"/>
            <ac:graphicFrameMk id="62" creationId="{F69C3703-C1AD-4D17-B49B-C28DCB376464}"/>
          </ac:graphicFrameMkLst>
        </pc:graphicFrameChg>
        <pc:graphicFrameChg chg="del">
          <ac:chgData name="Pasikowska-Piwko Monika" userId="fd6f4aed-5248-4ebd-9f24-6ba007e94d04" providerId="ADAL" clId="{0E5ACB57-061B-4F50-B691-C223DBD8FFBA}" dt="2022-08-24T07:59:58.930" v="44" actId="478"/>
          <ac:graphicFrameMkLst>
            <pc:docMk/>
            <pc:sldMk cId="1985463051" sldId="257"/>
            <ac:graphicFrameMk id="68" creationId="{29959FE3-A9FD-E554-1F20-BD1FEC1B5343}"/>
          </ac:graphicFrameMkLst>
        </pc:graphicFrameChg>
        <pc:graphicFrameChg chg="add mod modGraphic">
          <ac:chgData name="Pasikowska-Piwko Monika" userId="fd6f4aed-5248-4ebd-9f24-6ba007e94d04" providerId="ADAL" clId="{0E5ACB57-061B-4F50-B691-C223DBD8FFBA}" dt="2022-08-24T09:11:07.097" v="1221" actId="20577"/>
          <ac:graphicFrameMkLst>
            <pc:docMk/>
            <pc:sldMk cId="1985463051" sldId="257"/>
            <ac:graphicFrameMk id="75" creationId="{78A56289-6043-41C3-E88B-097E23B45AE3}"/>
          </ac:graphicFrameMkLst>
        </pc:graphicFrameChg>
      </pc:sldChg>
    </pc:docChg>
  </pc:docChgLst>
  <pc:docChgLst>
    <pc:chgData name="Lendzion Karolina" userId="2bf77e35-2753-46f7-a2a9-ae9c9b556bab" providerId="ADAL" clId="{B74DEC78-4C6E-4A58-B6F4-6445BD4E77C4}"/>
    <pc:docChg chg="modSld">
      <pc:chgData name="Lendzion Karolina" userId="2bf77e35-2753-46f7-a2a9-ae9c9b556bab" providerId="ADAL" clId="{B74DEC78-4C6E-4A58-B6F4-6445BD4E77C4}" dt="2023-09-14T10:05:18.691" v="26" actId="20577"/>
      <pc:docMkLst>
        <pc:docMk/>
      </pc:docMkLst>
      <pc:sldChg chg="modSp mod">
        <pc:chgData name="Lendzion Karolina" userId="2bf77e35-2753-46f7-a2a9-ae9c9b556bab" providerId="ADAL" clId="{B74DEC78-4C6E-4A58-B6F4-6445BD4E77C4}" dt="2023-09-14T10:05:18.691" v="26" actId="20577"/>
        <pc:sldMkLst>
          <pc:docMk/>
          <pc:sldMk cId="1985463051" sldId="257"/>
        </pc:sldMkLst>
        <pc:spChg chg="mod">
          <ac:chgData name="Lendzion Karolina" userId="2bf77e35-2753-46f7-a2a9-ae9c9b556bab" providerId="ADAL" clId="{B74DEC78-4C6E-4A58-B6F4-6445BD4E77C4}" dt="2023-09-14T10:04:41.332" v="17" actId="20577"/>
          <ac:spMkLst>
            <pc:docMk/>
            <pc:sldMk cId="1985463051" sldId="257"/>
            <ac:spMk id="5" creationId="{00000000-0000-0000-0000-000000000000}"/>
          </ac:spMkLst>
        </pc:spChg>
        <pc:spChg chg="mod">
          <ac:chgData name="Lendzion Karolina" userId="2bf77e35-2753-46f7-a2a9-ae9c9b556bab" providerId="ADAL" clId="{B74DEC78-4C6E-4A58-B6F4-6445BD4E77C4}" dt="2023-09-14T10:02:47.603" v="2" actId="20577"/>
          <ac:spMkLst>
            <pc:docMk/>
            <pc:sldMk cId="1985463051" sldId="257"/>
            <ac:spMk id="13" creationId="{00000000-0000-0000-0000-000000000000}"/>
          </ac:spMkLst>
        </pc:spChg>
        <pc:spChg chg="mod">
          <ac:chgData name="Lendzion Karolina" userId="2bf77e35-2753-46f7-a2a9-ae9c9b556bab" providerId="ADAL" clId="{B74DEC78-4C6E-4A58-B6F4-6445BD4E77C4}" dt="2023-09-14T10:04:10.406" v="15" actId="20577"/>
          <ac:spMkLst>
            <pc:docMk/>
            <pc:sldMk cId="1985463051" sldId="257"/>
            <ac:spMk id="14" creationId="{A407A6F4-2153-CD69-3644-34C78974AD1F}"/>
          </ac:spMkLst>
        </pc:spChg>
        <pc:spChg chg="mod">
          <ac:chgData name="Lendzion Karolina" userId="2bf77e35-2753-46f7-a2a9-ae9c9b556bab" providerId="ADAL" clId="{B74DEC78-4C6E-4A58-B6F4-6445BD4E77C4}" dt="2023-09-14T10:02:53.347" v="6" actId="20577"/>
          <ac:spMkLst>
            <pc:docMk/>
            <pc:sldMk cId="1985463051" sldId="257"/>
            <ac:spMk id="21" creationId="{C59A725D-B79C-4ED1-BA63-DC2F96529E20}"/>
          </ac:spMkLst>
        </pc:spChg>
        <pc:spChg chg="mod">
          <ac:chgData name="Lendzion Karolina" userId="2bf77e35-2753-46f7-a2a9-ae9c9b556bab" providerId="ADAL" clId="{B74DEC78-4C6E-4A58-B6F4-6445BD4E77C4}" dt="2023-09-14T10:05:18.691" v="26" actId="20577"/>
          <ac:spMkLst>
            <pc:docMk/>
            <pc:sldMk cId="1985463051" sldId="257"/>
            <ac:spMk id="24" creationId="{BC6A0BE5-9DD1-8379-5F9A-ADE15C88C9B5}"/>
          </ac:spMkLst>
        </pc:spChg>
        <pc:spChg chg="mod">
          <ac:chgData name="Lendzion Karolina" userId="2bf77e35-2753-46f7-a2a9-ae9c9b556bab" providerId="ADAL" clId="{B74DEC78-4C6E-4A58-B6F4-6445BD4E77C4}" dt="2023-09-14T10:03:08.982" v="8" actId="20577"/>
          <ac:spMkLst>
            <pc:docMk/>
            <pc:sldMk cId="1985463051" sldId="257"/>
            <ac:spMk id="38" creationId="{D1B09DDB-26EF-4BC0-BFBD-81EB489798F7}"/>
          </ac:spMkLst>
        </pc:spChg>
      </pc:sldChg>
    </pc:docChg>
  </pc:docChgLst>
  <pc:docChgLst>
    <pc:chgData name="Tyszczuk Bożena" userId="356a741d-3234-477d-920f-a32158a942cc" providerId="ADAL" clId="{7FE25FB6-2905-4B3E-B38E-D465C65E7F8A}"/>
    <pc:docChg chg="modSld">
      <pc:chgData name="Tyszczuk Bożena" userId="356a741d-3234-477d-920f-a32158a942cc" providerId="ADAL" clId="{7FE25FB6-2905-4B3E-B38E-D465C65E7F8A}" dt="2022-08-04T13:49:49.282" v="0" actId="1076"/>
      <pc:docMkLst>
        <pc:docMk/>
      </pc:docMkLst>
      <pc:sldChg chg="modSp mod">
        <pc:chgData name="Tyszczuk Bożena" userId="356a741d-3234-477d-920f-a32158a942cc" providerId="ADAL" clId="{7FE25FB6-2905-4B3E-B38E-D465C65E7F8A}" dt="2022-08-04T13:49:49.282" v="0" actId="1076"/>
        <pc:sldMkLst>
          <pc:docMk/>
          <pc:sldMk cId="1985463051" sldId="257"/>
        </pc:sldMkLst>
        <pc:spChg chg="mod">
          <ac:chgData name="Tyszczuk Bożena" userId="356a741d-3234-477d-920f-a32158a942cc" providerId="ADAL" clId="{7FE25FB6-2905-4B3E-B38E-D465C65E7F8A}" dt="2022-08-04T13:49:49.282" v="0" actId="1076"/>
          <ac:spMkLst>
            <pc:docMk/>
            <pc:sldMk cId="1985463051" sldId="257"/>
            <ac:spMk id="2" creationId="{00000000-0000-0000-0000-000000000000}"/>
          </ac:spMkLst>
        </pc:spChg>
      </pc:sldChg>
    </pc:docChg>
  </pc:docChgLst>
  <pc:docChgLst>
    <pc:chgData name="Pasikowska-Piwko Monika" userId="fd6f4aed-5248-4ebd-9f24-6ba007e94d04" providerId="ADAL" clId="{3191751E-FA37-42CE-B86C-FBFF0ACAEA38}"/>
    <pc:docChg chg="undo custSel modSld">
      <pc:chgData name="Pasikowska-Piwko Monika" userId="fd6f4aed-5248-4ebd-9f24-6ba007e94d04" providerId="ADAL" clId="{3191751E-FA37-42CE-B86C-FBFF0ACAEA38}" dt="2022-08-29T11:05:17.898" v="611" actId="14100"/>
      <pc:docMkLst>
        <pc:docMk/>
      </pc:docMkLst>
      <pc:sldChg chg="addSp delSp modSp mod">
        <pc:chgData name="Pasikowska-Piwko Monika" userId="fd6f4aed-5248-4ebd-9f24-6ba007e94d04" providerId="ADAL" clId="{3191751E-FA37-42CE-B86C-FBFF0ACAEA38}" dt="2022-08-29T11:05:17.898" v="611" actId="14100"/>
        <pc:sldMkLst>
          <pc:docMk/>
          <pc:sldMk cId="1985463051" sldId="257"/>
        </pc:sldMkLst>
        <pc:spChg chg="mod">
          <ac:chgData name="Pasikowska-Piwko Monika" userId="fd6f4aed-5248-4ebd-9f24-6ba007e94d04" providerId="ADAL" clId="{3191751E-FA37-42CE-B86C-FBFF0ACAEA38}" dt="2022-08-29T11:05:17.898" v="611" actId="14100"/>
          <ac:spMkLst>
            <pc:docMk/>
            <pc:sldMk cId="1985463051" sldId="257"/>
            <ac:spMk id="5" creationId="{00000000-0000-0000-0000-000000000000}"/>
          </ac:spMkLst>
        </pc:spChg>
        <pc:spChg chg="mod">
          <ac:chgData name="Pasikowska-Piwko Monika" userId="fd6f4aed-5248-4ebd-9f24-6ba007e94d04" providerId="ADAL" clId="{3191751E-FA37-42CE-B86C-FBFF0ACAEA38}" dt="2022-08-29T10:17:54.771" v="13" actId="20577"/>
          <ac:spMkLst>
            <pc:docMk/>
            <pc:sldMk cId="1985463051" sldId="257"/>
            <ac:spMk id="13" creationId="{00000000-0000-0000-0000-000000000000}"/>
          </ac:spMkLst>
        </pc:spChg>
        <pc:spChg chg="mod">
          <ac:chgData name="Pasikowska-Piwko Monika" userId="fd6f4aed-5248-4ebd-9f24-6ba007e94d04" providerId="ADAL" clId="{3191751E-FA37-42CE-B86C-FBFF0ACAEA38}" dt="2022-08-29T10:57:55.799" v="383" actId="20577"/>
          <ac:spMkLst>
            <pc:docMk/>
            <pc:sldMk cId="1985463051" sldId="257"/>
            <ac:spMk id="17" creationId="{00000000-0000-0000-0000-000000000000}"/>
          </ac:spMkLst>
        </pc:spChg>
        <pc:spChg chg="mod">
          <ac:chgData name="Pasikowska-Piwko Monika" userId="fd6f4aed-5248-4ebd-9f24-6ba007e94d04" providerId="ADAL" clId="{3191751E-FA37-42CE-B86C-FBFF0ACAEA38}" dt="2022-08-29T11:01:23.494" v="608" actId="14100"/>
          <ac:spMkLst>
            <pc:docMk/>
            <pc:sldMk cId="1985463051" sldId="257"/>
            <ac:spMk id="28" creationId="{D3D2196A-9133-4380-A74C-074D3648EA39}"/>
          </ac:spMkLst>
        </pc:spChg>
        <pc:spChg chg="mod">
          <ac:chgData name="Pasikowska-Piwko Monika" userId="fd6f4aed-5248-4ebd-9f24-6ba007e94d04" providerId="ADAL" clId="{3191751E-FA37-42CE-B86C-FBFF0ACAEA38}" dt="2022-08-29T11:01:30.199" v="609" actId="14100"/>
          <ac:spMkLst>
            <pc:docMk/>
            <pc:sldMk cId="1985463051" sldId="257"/>
            <ac:spMk id="39" creationId="{01728D1F-D7FB-45B6-BFDE-7E3212A2D842}"/>
          </ac:spMkLst>
        </pc:spChg>
        <pc:spChg chg="mod">
          <ac:chgData name="Pasikowska-Piwko Monika" userId="fd6f4aed-5248-4ebd-9f24-6ba007e94d04" providerId="ADAL" clId="{3191751E-FA37-42CE-B86C-FBFF0ACAEA38}" dt="2022-08-29T11:01:50.048" v="610" actId="20577"/>
          <ac:spMkLst>
            <pc:docMk/>
            <pc:sldMk cId="1985463051" sldId="257"/>
            <ac:spMk id="68" creationId="{D8E4CA5E-267F-20D6-097D-1C3D83F9AED2}"/>
          </ac:spMkLst>
        </pc:spChg>
        <pc:grpChg chg="mod">
          <ac:chgData name="Pasikowska-Piwko Monika" userId="fd6f4aed-5248-4ebd-9f24-6ba007e94d04" providerId="ADAL" clId="{3191751E-FA37-42CE-B86C-FBFF0ACAEA38}" dt="2022-08-29T11:01:16.895" v="607" actId="14100"/>
          <ac:grpSpMkLst>
            <pc:docMk/>
            <pc:sldMk cId="1985463051" sldId="257"/>
            <ac:grpSpMk id="37" creationId="{419D2FA9-EAC1-4855-0ABB-9AB10AABFCDC}"/>
          </ac:grpSpMkLst>
        </pc:grpChg>
        <pc:graphicFrameChg chg="del">
          <ac:chgData name="Pasikowska-Piwko Monika" userId="fd6f4aed-5248-4ebd-9f24-6ba007e94d04" providerId="ADAL" clId="{3191751E-FA37-42CE-B86C-FBFF0ACAEA38}" dt="2022-08-29T10:48:05.923" v="63" actId="478"/>
          <ac:graphicFrameMkLst>
            <pc:docMk/>
            <pc:sldMk cId="1985463051" sldId="257"/>
            <ac:graphicFrameMk id="52" creationId="{E6A26574-726F-54EB-24E2-0D7656AAFDDD}"/>
          </ac:graphicFrameMkLst>
        </pc:graphicFrameChg>
        <pc:graphicFrameChg chg="del">
          <ac:chgData name="Pasikowska-Piwko Monika" userId="fd6f4aed-5248-4ebd-9f24-6ba007e94d04" providerId="ADAL" clId="{3191751E-FA37-42CE-B86C-FBFF0ACAEA38}" dt="2022-08-29T10:25:00.389" v="14" actId="478"/>
          <ac:graphicFrameMkLst>
            <pc:docMk/>
            <pc:sldMk cId="1985463051" sldId="257"/>
            <ac:graphicFrameMk id="57" creationId="{25D18AF8-235C-4527-A6A8-0F5C7487A58A}"/>
          </ac:graphicFrameMkLst>
        </pc:graphicFrameChg>
        <pc:graphicFrameChg chg="del">
          <ac:chgData name="Pasikowska-Piwko Monika" userId="fd6f4aed-5248-4ebd-9f24-6ba007e94d04" providerId="ADAL" clId="{3191751E-FA37-42CE-B86C-FBFF0ACAEA38}" dt="2022-08-29T10:42:27.560" v="31" actId="478"/>
          <ac:graphicFrameMkLst>
            <pc:docMk/>
            <pc:sldMk cId="1985463051" sldId="257"/>
            <ac:graphicFrameMk id="62" creationId="{F69C3703-C1AD-4D17-B49B-C28DCB376464}"/>
          </ac:graphicFrameMkLst>
        </pc:graphicFrameChg>
        <pc:graphicFrameChg chg="add mod">
          <ac:chgData name="Pasikowska-Piwko Monika" userId="fd6f4aed-5248-4ebd-9f24-6ba007e94d04" providerId="ADAL" clId="{3191751E-FA37-42CE-B86C-FBFF0ACAEA38}" dt="2022-08-29T10:27:07.165" v="30" actId="14100"/>
          <ac:graphicFrameMkLst>
            <pc:docMk/>
            <pc:sldMk cId="1985463051" sldId="257"/>
            <ac:graphicFrameMk id="88" creationId="{25D18AF8-235C-4527-A6A8-0F5C7487A58A}"/>
          </ac:graphicFrameMkLst>
        </pc:graphicFrameChg>
        <pc:graphicFrameChg chg="add del mod">
          <ac:chgData name="Pasikowska-Piwko Monika" userId="fd6f4aed-5248-4ebd-9f24-6ba007e94d04" providerId="ADAL" clId="{3191751E-FA37-42CE-B86C-FBFF0ACAEA38}" dt="2022-08-29T10:43:26.156" v="36" actId="478"/>
          <ac:graphicFrameMkLst>
            <pc:docMk/>
            <pc:sldMk cId="1985463051" sldId="257"/>
            <ac:graphicFrameMk id="89" creationId="{F69C3703-C1AD-4D17-B49B-C28DCB376464}"/>
          </ac:graphicFrameMkLst>
        </pc:graphicFrameChg>
        <pc:graphicFrameChg chg="add mod">
          <ac:chgData name="Pasikowska-Piwko Monika" userId="fd6f4aed-5248-4ebd-9f24-6ba007e94d04" providerId="ADAL" clId="{3191751E-FA37-42CE-B86C-FBFF0ACAEA38}" dt="2022-08-29T10:45:20.472" v="61" actId="14100"/>
          <ac:graphicFrameMkLst>
            <pc:docMk/>
            <pc:sldMk cId="1985463051" sldId="257"/>
            <ac:graphicFrameMk id="90" creationId="{F69C3703-C1AD-4D17-B49B-C28DCB376464}"/>
          </ac:graphicFrameMkLst>
        </pc:graphicFrameChg>
        <pc:graphicFrameChg chg="add mod">
          <ac:chgData name="Pasikowska-Piwko Monika" userId="fd6f4aed-5248-4ebd-9f24-6ba007e94d04" providerId="ADAL" clId="{3191751E-FA37-42CE-B86C-FBFF0ACAEA38}" dt="2022-08-29T10:50:01.601" v="79" actId="14100"/>
          <ac:graphicFrameMkLst>
            <pc:docMk/>
            <pc:sldMk cId="1985463051" sldId="257"/>
            <ac:graphicFrameMk id="91" creationId="{E6A26574-726F-54EB-24E2-0D7656AAFDDD}"/>
          </ac:graphicFrameMkLst>
        </pc:graphicFrameChg>
        <pc:cxnChg chg="mod">
          <ac:chgData name="Pasikowska-Piwko Monika" userId="fd6f4aed-5248-4ebd-9f24-6ba007e94d04" providerId="ADAL" clId="{3191751E-FA37-42CE-B86C-FBFF0ACAEA38}" dt="2022-08-29T10:45:24.606" v="62" actId="1076"/>
          <ac:cxnSpMkLst>
            <pc:docMk/>
            <pc:sldMk cId="1985463051" sldId="257"/>
            <ac:cxnSpMk id="15" creationId="{ABED6435-B557-96BF-51E1-4E9876788A26}"/>
          </ac:cxnSpMkLst>
        </pc:cxnChg>
        <pc:cxnChg chg="mod">
          <ac:chgData name="Pasikowska-Piwko Monika" userId="fd6f4aed-5248-4ebd-9f24-6ba007e94d04" providerId="ADAL" clId="{3191751E-FA37-42CE-B86C-FBFF0ACAEA38}" dt="2022-08-29T10:49:47.253" v="78" actId="1076"/>
          <ac:cxnSpMkLst>
            <pc:docMk/>
            <pc:sldMk cId="1985463051" sldId="257"/>
            <ac:cxnSpMk id="77" creationId="{2507CD19-B4CE-DDBB-3FA4-2FA61A8B2784}"/>
          </ac:cxnSpMkLst>
        </pc:cxnChg>
        <pc:cxnChg chg="mod">
          <ac:chgData name="Pasikowska-Piwko Monika" userId="fd6f4aed-5248-4ebd-9f24-6ba007e94d04" providerId="ADAL" clId="{3191751E-FA37-42CE-B86C-FBFF0ACAEA38}" dt="2022-08-29T10:54:25.085" v="135" actId="1037"/>
          <ac:cxnSpMkLst>
            <pc:docMk/>
            <pc:sldMk cId="1985463051" sldId="257"/>
            <ac:cxnSpMk id="82" creationId="{AB9F13AB-302F-91C8-6D47-E51FA33B0C69}"/>
          </ac:cxnSpMkLst>
        </pc:cxnChg>
      </pc:sldChg>
    </pc:docChg>
  </pc:docChgLst>
  <pc:docChgLst>
    <pc:chgData name="Pasikowska-Piwko Monika" userId="fd6f4aed-5248-4ebd-9f24-6ba007e94d04" providerId="ADAL" clId="{6A03EF42-35EA-4A5B-AA40-3D96FF89455C}"/>
    <pc:docChg chg="undo custSel modSld">
      <pc:chgData name="Pasikowska-Piwko Monika" userId="fd6f4aed-5248-4ebd-9f24-6ba007e94d04" providerId="ADAL" clId="{6A03EF42-35EA-4A5B-AA40-3D96FF89455C}" dt="2022-08-24T10:30:55.026" v="52" actId="20577"/>
      <pc:docMkLst>
        <pc:docMk/>
      </pc:docMkLst>
      <pc:sldChg chg="modSp mod">
        <pc:chgData name="Pasikowska-Piwko Monika" userId="fd6f4aed-5248-4ebd-9f24-6ba007e94d04" providerId="ADAL" clId="{6A03EF42-35EA-4A5B-AA40-3D96FF89455C}" dt="2022-08-24T10:30:55.026" v="52" actId="20577"/>
        <pc:sldMkLst>
          <pc:docMk/>
          <pc:sldMk cId="1985463051" sldId="257"/>
        </pc:sldMkLst>
        <pc:spChg chg="mod">
          <ac:chgData name="Pasikowska-Piwko Monika" userId="fd6f4aed-5248-4ebd-9f24-6ba007e94d04" providerId="ADAL" clId="{6A03EF42-35EA-4A5B-AA40-3D96FF89455C}" dt="2022-08-24T10:30:55.026" v="52" actId="20577"/>
          <ac:spMkLst>
            <pc:docMk/>
            <pc:sldMk cId="1985463051" sldId="257"/>
            <ac:spMk id="17" creationId="{00000000-0000-0000-0000-000000000000}"/>
          </ac:spMkLst>
        </pc:spChg>
      </pc:sldChg>
    </pc:docChg>
  </pc:docChgLst>
  <pc:docChgLst>
    <pc:chgData name="Pasikowska-Piwko Monika" userId="fd6f4aed-5248-4ebd-9f24-6ba007e94d04" providerId="ADAL" clId="{10199C93-6C83-4829-AFCE-42A2F4CBC378}"/>
    <pc:docChg chg="custSel modSld">
      <pc:chgData name="Pasikowska-Piwko Monika" userId="fd6f4aed-5248-4ebd-9f24-6ba007e94d04" providerId="ADAL" clId="{10199C93-6C83-4829-AFCE-42A2F4CBC378}" dt="2023-09-11T08:56:01.103" v="402" actId="14100"/>
      <pc:docMkLst>
        <pc:docMk/>
      </pc:docMkLst>
      <pc:sldChg chg="addSp delSp modSp mod">
        <pc:chgData name="Pasikowska-Piwko Monika" userId="fd6f4aed-5248-4ebd-9f24-6ba007e94d04" providerId="ADAL" clId="{10199C93-6C83-4829-AFCE-42A2F4CBC378}" dt="2023-09-11T08:56:01.103" v="402" actId="14100"/>
        <pc:sldMkLst>
          <pc:docMk/>
          <pc:sldMk cId="1985463051" sldId="257"/>
        </pc:sldMkLst>
        <pc:spChg chg="mod">
          <ac:chgData name="Pasikowska-Piwko Monika" userId="fd6f4aed-5248-4ebd-9f24-6ba007e94d04" providerId="ADAL" clId="{10199C93-6C83-4829-AFCE-42A2F4CBC378}" dt="2023-09-11T07:37:54.322" v="46" actId="20577"/>
          <ac:spMkLst>
            <pc:docMk/>
            <pc:sldMk cId="1985463051" sldId="257"/>
            <ac:spMk id="5" creationId="{00000000-0000-0000-0000-000000000000}"/>
          </ac:spMkLst>
        </pc:spChg>
        <pc:spChg chg="mod">
          <ac:chgData name="Pasikowska-Piwko Monika" userId="fd6f4aed-5248-4ebd-9f24-6ba007e94d04" providerId="ADAL" clId="{10199C93-6C83-4829-AFCE-42A2F4CBC378}" dt="2023-09-11T08:55:12.811" v="389" actId="255"/>
          <ac:spMkLst>
            <pc:docMk/>
            <pc:sldMk cId="1985463051" sldId="257"/>
            <ac:spMk id="17" creationId="{00000000-0000-0000-0000-000000000000}"/>
          </ac:spMkLst>
        </pc:spChg>
        <pc:spChg chg="mod">
          <ac:chgData name="Pasikowska-Piwko Monika" userId="fd6f4aed-5248-4ebd-9f24-6ba007e94d04" providerId="ADAL" clId="{10199C93-6C83-4829-AFCE-42A2F4CBC378}" dt="2023-09-11T07:57:16.524" v="115" actId="1035"/>
          <ac:spMkLst>
            <pc:docMk/>
            <pc:sldMk cId="1985463051" sldId="257"/>
            <ac:spMk id="25" creationId="{EEB1B69C-3E45-763A-9214-C5D27062024C}"/>
          </ac:spMkLst>
        </pc:spChg>
        <pc:spChg chg="mod">
          <ac:chgData name="Pasikowska-Piwko Monika" userId="fd6f4aed-5248-4ebd-9f24-6ba007e94d04" providerId="ADAL" clId="{10199C93-6C83-4829-AFCE-42A2F4CBC378}" dt="2023-09-11T08:56:01.103" v="402" actId="14100"/>
          <ac:spMkLst>
            <pc:docMk/>
            <pc:sldMk cId="1985463051" sldId="257"/>
            <ac:spMk id="30" creationId="{00000000-0000-0000-0000-000000000000}"/>
          </ac:spMkLst>
        </pc:spChg>
        <pc:spChg chg="add mod">
          <ac:chgData name="Pasikowska-Piwko Monika" userId="fd6f4aed-5248-4ebd-9f24-6ba007e94d04" providerId="ADAL" clId="{10199C93-6C83-4829-AFCE-42A2F4CBC378}" dt="2023-09-11T08:52:22.601" v="324" actId="113"/>
          <ac:spMkLst>
            <pc:docMk/>
            <pc:sldMk cId="1985463051" sldId="257"/>
            <ac:spMk id="37" creationId="{72BEF074-CCFA-0678-5A2C-1D288E4C265C}"/>
          </ac:spMkLst>
        </pc:spChg>
        <pc:spChg chg="mod">
          <ac:chgData name="Pasikowska-Piwko Monika" userId="fd6f4aed-5248-4ebd-9f24-6ba007e94d04" providerId="ADAL" clId="{10199C93-6C83-4829-AFCE-42A2F4CBC378}" dt="2023-09-11T08:55:49.571" v="394" actId="1037"/>
          <ac:spMkLst>
            <pc:docMk/>
            <pc:sldMk cId="1985463051" sldId="257"/>
            <ac:spMk id="61" creationId="{00000000-0000-0000-0000-000000000000}"/>
          </ac:spMkLst>
        </pc:spChg>
        <pc:spChg chg="mod">
          <ac:chgData name="Pasikowska-Piwko Monika" userId="fd6f4aed-5248-4ebd-9f24-6ba007e94d04" providerId="ADAL" clId="{10199C93-6C83-4829-AFCE-42A2F4CBC378}" dt="2023-09-11T07:58:10.477" v="117" actId="1076"/>
          <ac:spMkLst>
            <pc:docMk/>
            <pc:sldMk cId="1985463051" sldId="257"/>
            <ac:spMk id="79" creationId="{81E3327D-A125-4989-964E-DC65B9EEE1EA}"/>
          </ac:spMkLst>
        </pc:spChg>
        <pc:spChg chg="mod">
          <ac:chgData name="Pasikowska-Piwko Monika" userId="fd6f4aed-5248-4ebd-9f24-6ba007e94d04" providerId="ADAL" clId="{10199C93-6C83-4829-AFCE-42A2F4CBC378}" dt="2023-09-11T07:58:19.611" v="119" actId="1076"/>
          <ac:spMkLst>
            <pc:docMk/>
            <pc:sldMk cId="1985463051" sldId="257"/>
            <ac:spMk id="80" creationId="{7E3E2E15-64F2-4F73-8A73-049F975AE7F3}"/>
          </ac:spMkLst>
        </pc:spChg>
        <pc:spChg chg="mod">
          <ac:chgData name="Pasikowska-Piwko Monika" userId="fd6f4aed-5248-4ebd-9f24-6ba007e94d04" providerId="ADAL" clId="{10199C93-6C83-4829-AFCE-42A2F4CBC378}" dt="2023-09-11T08:49:49.650" v="256" actId="20577"/>
          <ac:spMkLst>
            <pc:docMk/>
            <pc:sldMk cId="1985463051" sldId="257"/>
            <ac:spMk id="81" creationId="{45DF0471-E787-4052-A305-7609057E2E6A}"/>
          </ac:spMkLst>
        </pc:spChg>
        <pc:graphicFrameChg chg="add mod modGraphic">
          <ac:chgData name="Pasikowska-Piwko Monika" userId="fd6f4aed-5248-4ebd-9f24-6ba007e94d04" providerId="ADAL" clId="{10199C93-6C83-4829-AFCE-42A2F4CBC378}" dt="2023-09-11T07:58:23.885" v="120" actId="1076"/>
          <ac:graphicFrameMkLst>
            <pc:docMk/>
            <pc:sldMk cId="1985463051" sldId="257"/>
            <ac:graphicFrameMk id="9" creationId="{42A5E725-937A-3F5B-FDA3-528F7905609A}"/>
          </ac:graphicFrameMkLst>
        </pc:graphicFrameChg>
        <pc:graphicFrameChg chg="add mod modGraphic">
          <ac:chgData name="Pasikowska-Piwko Monika" userId="fd6f4aed-5248-4ebd-9f24-6ba007e94d04" providerId="ADAL" clId="{10199C93-6C83-4829-AFCE-42A2F4CBC378}" dt="2023-09-11T08:50:21.717" v="301" actId="20577"/>
          <ac:graphicFrameMkLst>
            <pc:docMk/>
            <pc:sldMk cId="1985463051" sldId="257"/>
            <ac:graphicFrameMk id="18" creationId="{F409B9EF-14E2-581F-4829-E7091B2EB3D4}"/>
          </ac:graphicFrameMkLst>
        </pc:graphicFrameChg>
        <pc:graphicFrameChg chg="mod">
          <ac:chgData name="Pasikowska-Piwko Monika" userId="fd6f4aed-5248-4ebd-9f24-6ba007e94d04" providerId="ADAL" clId="{10199C93-6C83-4829-AFCE-42A2F4CBC378}" dt="2023-09-11T07:58:06.642" v="116" actId="1076"/>
          <ac:graphicFrameMkLst>
            <pc:docMk/>
            <pc:sldMk cId="1985463051" sldId="257"/>
            <ac:graphicFrameMk id="29" creationId="{332B64E8-FEDC-5EC4-7B67-710050EAC05E}"/>
          </ac:graphicFrameMkLst>
        </pc:graphicFrameChg>
        <pc:graphicFrameChg chg="mod modGraphic">
          <ac:chgData name="Pasikowska-Piwko Monika" userId="fd6f4aed-5248-4ebd-9f24-6ba007e94d04" providerId="ADAL" clId="{10199C93-6C83-4829-AFCE-42A2F4CBC378}" dt="2023-09-11T07:59:27.917" v="175" actId="20577"/>
          <ac:graphicFrameMkLst>
            <pc:docMk/>
            <pc:sldMk cId="1985463051" sldId="257"/>
            <ac:graphicFrameMk id="31" creationId="{EB585289-2C38-905F-C386-DF51AAA28AFD}"/>
          </ac:graphicFrameMkLst>
        </pc:graphicFrameChg>
        <pc:graphicFrameChg chg="del">
          <ac:chgData name="Pasikowska-Piwko Monika" userId="fd6f4aed-5248-4ebd-9f24-6ba007e94d04" providerId="ADAL" clId="{10199C93-6C83-4829-AFCE-42A2F4CBC378}" dt="2023-09-11T07:43:54.234" v="47" actId="478"/>
          <ac:graphicFrameMkLst>
            <pc:docMk/>
            <pc:sldMk cId="1985463051" sldId="257"/>
            <ac:graphicFrameMk id="41" creationId="{43D2BEF9-C1AF-BDA8-F805-BB588B44346E}"/>
          </ac:graphicFrameMkLst>
        </pc:graphicFrameChg>
      </pc:sldChg>
    </pc:docChg>
  </pc:docChgLst>
  <pc:docChgLst>
    <pc:chgData name="Dębowska Renata" userId="96e42218-cf55-495d-9a84-2557c1e80685" providerId="ADAL" clId="{9D4DB8DB-BC7D-47BB-823C-D596CA807DF8}"/>
    <pc:docChg chg="modSld">
      <pc:chgData name="Dębowska Renata" userId="96e42218-cf55-495d-9a84-2557c1e80685" providerId="ADAL" clId="{9D4DB8DB-BC7D-47BB-823C-D596CA807DF8}" dt="2022-08-26T14:43:39.656" v="14" actId="20577"/>
      <pc:docMkLst>
        <pc:docMk/>
      </pc:docMkLst>
      <pc:sldChg chg="modSp mod">
        <pc:chgData name="Dębowska Renata" userId="96e42218-cf55-495d-9a84-2557c1e80685" providerId="ADAL" clId="{9D4DB8DB-BC7D-47BB-823C-D596CA807DF8}" dt="2022-08-26T14:43:39.656" v="14" actId="20577"/>
        <pc:sldMkLst>
          <pc:docMk/>
          <pc:sldMk cId="1985463051" sldId="257"/>
        </pc:sldMkLst>
        <pc:spChg chg="mod">
          <ac:chgData name="Dębowska Renata" userId="96e42218-cf55-495d-9a84-2557c1e80685" providerId="ADAL" clId="{9D4DB8DB-BC7D-47BB-823C-D596CA807DF8}" dt="2022-08-26T14:43:39.656" v="14" actId="20577"/>
          <ac:spMkLst>
            <pc:docMk/>
            <pc:sldMk cId="1985463051" sldId="257"/>
            <ac:spMk id="30" creationId="{00000000-0000-0000-0000-000000000000}"/>
          </ac:spMkLst>
        </pc:spChg>
      </pc:sldChg>
    </pc:docChg>
  </pc:docChgLst>
  <pc:docChgLst>
    <pc:chgData name="Pasikowska-Piwko Monika" userId="fd6f4aed-5248-4ebd-9f24-6ba007e94d04" providerId="ADAL" clId="{E9CC7596-D7EB-4C01-BBE8-9BFEFFEE9ED1}"/>
    <pc:docChg chg="undo custSel modSld">
      <pc:chgData name="Pasikowska-Piwko Monika" userId="fd6f4aed-5248-4ebd-9f24-6ba007e94d04" providerId="ADAL" clId="{E9CC7596-D7EB-4C01-BBE8-9BFEFFEE9ED1}" dt="2022-08-04T06:06:24.109" v="118" actId="13926"/>
      <pc:docMkLst>
        <pc:docMk/>
      </pc:docMkLst>
      <pc:sldChg chg="addSp delSp modSp mod">
        <pc:chgData name="Pasikowska-Piwko Monika" userId="fd6f4aed-5248-4ebd-9f24-6ba007e94d04" providerId="ADAL" clId="{E9CC7596-D7EB-4C01-BBE8-9BFEFFEE9ED1}" dt="2022-08-04T06:06:24.109" v="118" actId="13926"/>
        <pc:sldMkLst>
          <pc:docMk/>
          <pc:sldMk cId="1985463051" sldId="257"/>
        </pc:sldMkLst>
        <pc:spChg chg="mod">
          <ac:chgData name="Pasikowska-Piwko Monika" userId="fd6f4aed-5248-4ebd-9f24-6ba007e94d04" providerId="ADAL" clId="{E9CC7596-D7EB-4C01-BBE8-9BFEFFEE9ED1}" dt="2022-08-04T05:38:54.590" v="26" actId="20577"/>
          <ac:spMkLst>
            <pc:docMk/>
            <pc:sldMk cId="1985463051" sldId="257"/>
            <ac:spMk id="2" creationId="{00000000-0000-0000-0000-000000000000}"/>
          </ac:spMkLst>
        </pc:spChg>
        <pc:spChg chg="add del mod">
          <ac:chgData name="Pasikowska-Piwko Monika" userId="fd6f4aed-5248-4ebd-9f24-6ba007e94d04" providerId="ADAL" clId="{E9CC7596-D7EB-4C01-BBE8-9BFEFFEE9ED1}" dt="2022-08-04T05:48:02.600" v="67" actId="13926"/>
          <ac:spMkLst>
            <pc:docMk/>
            <pc:sldMk cId="1985463051" sldId="257"/>
            <ac:spMk id="3" creationId="{00000000-0000-0000-0000-000000000000}"/>
          </ac:spMkLst>
        </pc:spChg>
        <pc:spChg chg="mod">
          <ac:chgData name="Pasikowska-Piwko Monika" userId="fd6f4aed-5248-4ebd-9f24-6ba007e94d04" providerId="ADAL" clId="{E9CC7596-D7EB-4C01-BBE8-9BFEFFEE9ED1}" dt="2022-08-04T05:53:48.749" v="68" actId="13926"/>
          <ac:spMkLst>
            <pc:docMk/>
            <pc:sldMk cId="1985463051" sldId="257"/>
            <ac:spMk id="4" creationId="{00000000-0000-0000-0000-000000000000}"/>
          </ac:spMkLst>
        </pc:spChg>
        <pc:spChg chg="mod">
          <ac:chgData name="Pasikowska-Piwko Monika" userId="fd6f4aed-5248-4ebd-9f24-6ba007e94d04" providerId="ADAL" clId="{E9CC7596-D7EB-4C01-BBE8-9BFEFFEE9ED1}" dt="2022-08-04T06:03:32.822" v="114" actId="20577"/>
          <ac:spMkLst>
            <pc:docMk/>
            <pc:sldMk cId="1985463051" sldId="257"/>
            <ac:spMk id="5" creationId="{00000000-0000-0000-0000-000000000000}"/>
          </ac:spMkLst>
        </pc:spChg>
        <pc:spChg chg="mod">
          <ac:chgData name="Pasikowska-Piwko Monika" userId="fd6f4aed-5248-4ebd-9f24-6ba007e94d04" providerId="ADAL" clId="{E9CC7596-D7EB-4C01-BBE8-9BFEFFEE9ED1}" dt="2022-08-04T05:54:10.661" v="70" actId="13926"/>
          <ac:spMkLst>
            <pc:docMk/>
            <pc:sldMk cId="1985463051" sldId="257"/>
            <ac:spMk id="6" creationId="{00000000-0000-0000-0000-000000000000}"/>
          </ac:spMkLst>
        </pc:spChg>
        <pc:spChg chg="add del mod">
          <ac:chgData name="Pasikowska-Piwko Monika" userId="fd6f4aed-5248-4ebd-9f24-6ba007e94d04" providerId="ADAL" clId="{E9CC7596-D7EB-4C01-BBE8-9BFEFFEE9ED1}" dt="2022-08-04T05:40:04.936" v="30" actId="478"/>
          <ac:spMkLst>
            <pc:docMk/>
            <pc:sldMk cId="1985463051" sldId="257"/>
            <ac:spMk id="12" creationId="{97875C5F-9897-4662-C095-1475B63644AF}"/>
          </ac:spMkLst>
        </pc:spChg>
        <pc:spChg chg="mod">
          <ac:chgData name="Pasikowska-Piwko Monika" userId="fd6f4aed-5248-4ebd-9f24-6ba007e94d04" providerId="ADAL" clId="{E9CC7596-D7EB-4C01-BBE8-9BFEFFEE9ED1}" dt="2022-08-04T05:41:20.271" v="35" actId="114"/>
          <ac:spMkLst>
            <pc:docMk/>
            <pc:sldMk cId="1985463051" sldId="257"/>
            <ac:spMk id="13" creationId="{00000000-0000-0000-0000-000000000000}"/>
          </ac:spMkLst>
        </pc:spChg>
        <pc:spChg chg="mod">
          <ac:chgData name="Pasikowska-Piwko Monika" userId="fd6f4aed-5248-4ebd-9f24-6ba007e94d04" providerId="ADAL" clId="{E9CC7596-D7EB-4C01-BBE8-9BFEFFEE9ED1}" dt="2022-08-04T05:42:54.357" v="40" actId="255"/>
          <ac:spMkLst>
            <pc:docMk/>
            <pc:sldMk cId="1985463051" sldId="257"/>
            <ac:spMk id="17" creationId="{00000000-0000-0000-0000-000000000000}"/>
          </ac:spMkLst>
        </pc:spChg>
        <pc:spChg chg="mod">
          <ac:chgData name="Pasikowska-Piwko Monika" userId="fd6f4aed-5248-4ebd-9f24-6ba007e94d04" providerId="ADAL" clId="{E9CC7596-D7EB-4C01-BBE8-9BFEFFEE9ED1}" dt="2022-08-04T05:59:06.045" v="81" actId="114"/>
          <ac:spMkLst>
            <pc:docMk/>
            <pc:sldMk cId="1985463051" sldId="257"/>
            <ac:spMk id="21" creationId="{C59A725D-B79C-4ED1-BA63-DC2F96529E20}"/>
          </ac:spMkLst>
        </pc:spChg>
        <pc:spChg chg="mod">
          <ac:chgData name="Pasikowska-Piwko Monika" userId="fd6f4aed-5248-4ebd-9f24-6ba007e94d04" providerId="ADAL" clId="{E9CC7596-D7EB-4C01-BBE8-9BFEFFEE9ED1}" dt="2022-08-04T05:47:27.356" v="66" actId="255"/>
          <ac:spMkLst>
            <pc:docMk/>
            <pc:sldMk cId="1985463051" sldId="257"/>
            <ac:spMk id="30" creationId="{00000000-0000-0000-0000-000000000000}"/>
          </ac:spMkLst>
        </pc:spChg>
        <pc:spChg chg="mod">
          <ac:chgData name="Pasikowska-Piwko Monika" userId="fd6f4aed-5248-4ebd-9f24-6ba007e94d04" providerId="ADAL" clId="{E9CC7596-D7EB-4C01-BBE8-9BFEFFEE9ED1}" dt="2022-08-04T05:53:54.164" v="69" actId="13926"/>
          <ac:spMkLst>
            <pc:docMk/>
            <pc:sldMk cId="1985463051" sldId="257"/>
            <ac:spMk id="33" creationId="{67DC3AA6-C946-4915-85B6-BC482C4EE19F}"/>
          </ac:spMkLst>
        </pc:spChg>
        <pc:spChg chg="mod">
          <ac:chgData name="Pasikowska-Piwko Monika" userId="fd6f4aed-5248-4ebd-9f24-6ba007e94d04" providerId="ADAL" clId="{E9CC7596-D7EB-4C01-BBE8-9BFEFFEE9ED1}" dt="2022-08-04T06:06:24.109" v="118" actId="13926"/>
          <ac:spMkLst>
            <pc:docMk/>
            <pc:sldMk cId="1985463051" sldId="257"/>
            <ac:spMk id="35" creationId="{F2C419DD-E314-40CE-9A09-1871E8CE6392}"/>
          </ac:spMkLst>
        </pc:spChg>
        <pc:spChg chg="mod">
          <ac:chgData name="Pasikowska-Piwko Monika" userId="fd6f4aed-5248-4ebd-9f24-6ba007e94d04" providerId="ADAL" clId="{E9CC7596-D7EB-4C01-BBE8-9BFEFFEE9ED1}" dt="2022-08-04T05:59:15.741" v="83" actId="114"/>
          <ac:spMkLst>
            <pc:docMk/>
            <pc:sldMk cId="1985463051" sldId="257"/>
            <ac:spMk id="38" creationId="{D1B09DDB-26EF-4BC0-BFBD-81EB489798F7}"/>
          </ac:spMkLst>
        </pc:spChg>
        <pc:spChg chg="mod">
          <ac:chgData name="Pasikowska-Piwko Monika" userId="fd6f4aed-5248-4ebd-9f24-6ba007e94d04" providerId="ADAL" clId="{E9CC7596-D7EB-4C01-BBE8-9BFEFFEE9ED1}" dt="2022-08-04T05:47:13.288" v="64" actId="14100"/>
          <ac:spMkLst>
            <pc:docMk/>
            <pc:sldMk cId="1985463051" sldId="257"/>
            <ac:spMk id="61" creationId="{00000000-0000-0000-0000-000000000000}"/>
          </ac:spMkLst>
        </pc:spChg>
        <pc:graphicFrameChg chg="del">
          <ac:chgData name="Pasikowska-Piwko Monika" userId="fd6f4aed-5248-4ebd-9f24-6ba007e94d04" providerId="ADAL" clId="{E9CC7596-D7EB-4C01-BBE8-9BFEFFEE9ED1}" dt="2022-08-04T05:55:57.401" v="71" actId="478"/>
          <ac:graphicFrameMkLst>
            <pc:docMk/>
            <pc:sldMk cId="1985463051" sldId="257"/>
            <ac:graphicFrameMk id="47" creationId="{55B5D7E7-7BC2-4B16-848D-794AF1ADB807}"/>
          </ac:graphicFrameMkLst>
        </pc:graphicFrameChg>
        <pc:graphicFrameChg chg="del">
          <ac:chgData name="Pasikowska-Piwko Monika" userId="fd6f4aed-5248-4ebd-9f24-6ba007e94d04" providerId="ADAL" clId="{E9CC7596-D7EB-4C01-BBE8-9BFEFFEE9ED1}" dt="2022-08-04T05:55:59.059" v="72" actId="478"/>
          <ac:graphicFrameMkLst>
            <pc:docMk/>
            <pc:sldMk cId="1985463051" sldId="257"/>
            <ac:graphicFrameMk id="50" creationId="{F401E48C-FD1E-4E08-90D9-7370DA5B3DF8}"/>
          </ac:graphicFrameMkLst>
        </pc:graphicFrameChg>
        <pc:graphicFrameChg chg="del">
          <ac:chgData name="Pasikowska-Piwko Monika" userId="fd6f4aed-5248-4ebd-9f24-6ba007e94d04" providerId="ADAL" clId="{E9CC7596-D7EB-4C01-BBE8-9BFEFFEE9ED1}" dt="2022-08-04T05:56:02.336" v="73" actId="478"/>
          <ac:graphicFrameMkLst>
            <pc:docMk/>
            <pc:sldMk cId="1985463051" sldId="257"/>
            <ac:graphicFrameMk id="51" creationId="{B27745B9-E1FE-430B-BB87-0A184CA7ED42}"/>
          </ac:graphicFrameMkLst>
        </pc:graphicFrameChg>
        <pc:graphicFrameChg chg="del">
          <ac:chgData name="Pasikowska-Piwko Monika" userId="fd6f4aed-5248-4ebd-9f24-6ba007e94d04" providerId="ADAL" clId="{E9CC7596-D7EB-4C01-BBE8-9BFEFFEE9ED1}" dt="2022-08-04T05:58:19.859" v="75" actId="478"/>
          <ac:graphicFrameMkLst>
            <pc:docMk/>
            <pc:sldMk cId="1985463051" sldId="257"/>
            <ac:graphicFrameMk id="62" creationId="{55B5D7E7-7BC2-4B16-848D-794AF1ADB807}"/>
          </ac:graphicFrameMkLst>
        </pc:graphicFrameChg>
        <pc:graphicFrameChg chg="del">
          <ac:chgData name="Pasikowska-Piwko Monika" userId="fd6f4aed-5248-4ebd-9f24-6ba007e94d04" providerId="ADAL" clId="{E9CC7596-D7EB-4C01-BBE8-9BFEFFEE9ED1}" dt="2022-08-04T05:58:23.575" v="76" actId="478"/>
          <ac:graphicFrameMkLst>
            <pc:docMk/>
            <pc:sldMk cId="1985463051" sldId="257"/>
            <ac:graphicFrameMk id="63" creationId="{F401E48C-FD1E-4E08-90D9-7370DA5B3DF8}"/>
          </ac:graphicFrameMkLst>
        </pc:graphicFrameChg>
        <pc:graphicFrameChg chg="del">
          <ac:chgData name="Pasikowska-Piwko Monika" userId="fd6f4aed-5248-4ebd-9f24-6ba007e94d04" providerId="ADAL" clId="{E9CC7596-D7EB-4C01-BBE8-9BFEFFEE9ED1}" dt="2022-08-04T05:58:29.420" v="77" actId="478"/>
          <ac:graphicFrameMkLst>
            <pc:docMk/>
            <pc:sldMk cId="1985463051" sldId="257"/>
            <ac:graphicFrameMk id="64" creationId="{B27745B9-E1FE-430B-BB87-0A184CA7ED42}"/>
          </ac:graphicFrameMkLst>
        </pc:graphicFrameChg>
      </pc:sldChg>
    </pc:docChg>
  </pc:docChgLst>
  <pc:docChgLst>
    <pc:chgData name="Pasikowska-Piwko Monika" userId="fd6f4aed-5248-4ebd-9f24-6ba007e94d04" providerId="ADAL" clId="{E0834BA9-D6BF-4D67-9BDB-45459E2A6563}"/>
    <pc:docChg chg="undo custSel modSld">
      <pc:chgData name="Pasikowska-Piwko Monika" userId="fd6f4aed-5248-4ebd-9f24-6ba007e94d04" providerId="ADAL" clId="{E0834BA9-D6BF-4D67-9BDB-45459E2A6563}" dt="2022-08-23T13:44:50.864" v="829" actId="1076"/>
      <pc:docMkLst>
        <pc:docMk/>
      </pc:docMkLst>
      <pc:sldChg chg="addSp delSp modSp mod">
        <pc:chgData name="Pasikowska-Piwko Monika" userId="fd6f4aed-5248-4ebd-9f24-6ba007e94d04" providerId="ADAL" clId="{E0834BA9-D6BF-4D67-9BDB-45459E2A6563}" dt="2022-08-23T13:44:50.864" v="829" actId="1076"/>
        <pc:sldMkLst>
          <pc:docMk/>
          <pc:sldMk cId="1985463051" sldId="257"/>
        </pc:sldMkLst>
        <pc:spChg chg="mod">
          <ac:chgData name="Pasikowska-Piwko Monika" userId="fd6f4aed-5248-4ebd-9f24-6ba007e94d04" providerId="ADAL" clId="{E0834BA9-D6BF-4D67-9BDB-45459E2A6563}" dt="2022-08-23T11:53:00.911" v="76" actId="20577"/>
          <ac:spMkLst>
            <pc:docMk/>
            <pc:sldMk cId="1985463051" sldId="257"/>
            <ac:spMk id="2" creationId="{00000000-0000-0000-0000-000000000000}"/>
          </ac:spMkLst>
        </pc:spChg>
        <pc:spChg chg="mod">
          <ac:chgData name="Pasikowska-Piwko Monika" userId="fd6f4aed-5248-4ebd-9f24-6ba007e94d04" providerId="ADAL" clId="{E0834BA9-D6BF-4D67-9BDB-45459E2A6563}" dt="2022-08-23T12:47:04.411" v="769" actId="1076"/>
          <ac:spMkLst>
            <pc:docMk/>
            <pc:sldMk cId="1985463051" sldId="257"/>
            <ac:spMk id="3" creationId="{00000000-0000-0000-0000-000000000000}"/>
          </ac:spMkLst>
        </pc:spChg>
        <pc:spChg chg="add del mod">
          <ac:chgData name="Pasikowska-Piwko Monika" userId="fd6f4aed-5248-4ebd-9f24-6ba007e94d04" providerId="ADAL" clId="{E0834BA9-D6BF-4D67-9BDB-45459E2A6563}" dt="2022-08-23T12:46:23.055" v="764" actId="948"/>
          <ac:spMkLst>
            <pc:docMk/>
            <pc:sldMk cId="1985463051" sldId="257"/>
            <ac:spMk id="5" creationId="{00000000-0000-0000-0000-000000000000}"/>
          </ac:spMkLst>
        </pc:spChg>
        <pc:spChg chg="mod">
          <ac:chgData name="Pasikowska-Piwko Monika" userId="fd6f4aed-5248-4ebd-9f24-6ba007e94d04" providerId="ADAL" clId="{E0834BA9-D6BF-4D67-9BDB-45459E2A6563}" dt="2022-08-23T12:45:28.626" v="755" actId="1076"/>
          <ac:spMkLst>
            <pc:docMk/>
            <pc:sldMk cId="1985463051" sldId="257"/>
            <ac:spMk id="13" creationId="{00000000-0000-0000-0000-000000000000}"/>
          </ac:spMkLst>
        </pc:spChg>
        <pc:spChg chg="mod">
          <ac:chgData name="Pasikowska-Piwko Monika" userId="fd6f4aed-5248-4ebd-9f24-6ba007e94d04" providerId="ADAL" clId="{E0834BA9-D6BF-4D67-9BDB-45459E2A6563}" dt="2022-08-23T12:45:38.014" v="757" actId="1076"/>
          <ac:spMkLst>
            <pc:docMk/>
            <pc:sldMk cId="1985463051" sldId="257"/>
            <ac:spMk id="17" creationId="{00000000-0000-0000-0000-000000000000}"/>
          </ac:spMkLst>
        </pc:spChg>
        <pc:spChg chg="add del mod">
          <ac:chgData name="Pasikowska-Piwko Monika" userId="fd6f4aed-5248-4ebd-9f24-6ba007e94d04" providerId="ADAL" clId="{E0834BA9-D6BF-4D67-9BDB-45459E2A6563}" dt="2022-08-23T12:21:11.595" v="558" actId="478"/>
          <ac:spMkLst>
            <pc:docMk/>
            <pc:sldMk cId="1985463051" sldId="257"/>
            <ac:spMk id="25" creationId="{AFD561F9-AE25-CAB5-EB1F-A5DC47439673}"/>
          </ac:spMkLst>
        </pc:spChg>
        <pc:spChg chg="mod">
          <ac:chgData name="Pasikowska-Piwko Monika" userId="fd6f4aed-5248-4ebd-9f24-6ba007e94d04" providerId="ADAL" clId="{E0834BA9-D6BF-4D67-9BDB-45459E2A6563}" dt="2022-08-23T12:45:53.984" v="759" actId="1076"/>
          <ac:spMkLst>
            <pc:docMk/>
            <pc:sldMk cId="1985463051" sldId="257"/>
            <ac:spMk id="28" creationId="{D3D2196A-9133-4380-A74C-074D3648EA39}"/>
          </ac:spMkLst>
        </pc:spChg>
        <pc:spChg chg="mod">
          <ac:chgData name="Pasikowska-Piwko Monika" userId="fd6f4aed-5248-4ebd-9f24-6ba007e94d04" providerId="ADAL" clId="{E0834BA9-D6BF-4D67-9BDB-45459E2A6563}" dt="2022-08-23T12:46:32.675" v="765" actId="1076"/>
          <ac:spMkLst>
            <pc:docMk/>
            <pc:sldMk cId="1985463051" sldId="257"/>
            <ac:spMk id="32" creationId="{24A04B84-714D-4599-8DD5-5948F9C76F0C}"/>
          </ac:spMkLst>
        </pc:spChg>
        <pc:spChg chg="mod">
          <ac:chgData name="Pasikowska-Piwko Monika" userId="fd6f4aed-5248-4ebd-9f24-6ba007e94d04" providerId="ADAL" clId="{E0834BA9-D6BF-4D67-9BDB-45459E2A6563}" dt="2022-08-23T12:48:46.213" v="780" actId="14100"/>
          <ac:spMkLst>
            <pc:docMk/>
            <pc:sldMk cId="1985463051" sldId="257"/>
            <ac:spMk id="39" creationId="{01728D1F-D7FB-45B6-BFDE-7E3212A2D842}"/>
          </ac:spMkLst>
        </pc:spChg>
        <pc:spChg chg="mod">
          <ac:chgData name="Pasikowska-Piwko Monika" userId="fd6f4aed-5248-4ebd-9f24-6ba007e94d04" providerId="ADAL" clId="{E0834BA9-D6BF-4D67-9BDB-45459E2A6563}" dt="2022-08-23T12:44:18.572" v="751" actId="14100"/>
          <ac:spMkLst>
            <pc:docMk/>
            <pc:sldMk cId="1985463051" sldId="257"/>
            <ac:spMk id="42" creationId="{F7FCAE78-C76D-40E7-A271-8E946E5986E8}"/>
          </ac:spMkLst>
        </pc:spChg>
        <pc:spChg chg="mod">
          <ac:chgData name="Pasikowska-Piwko Monika" userId="fd6f4aed-5248-4ebd-9f24-6ba007e94d04" providerId="ADAL" clId="{E0834BA9-D6BF-4D67-9BDB-45459E2A6563}" dt="2022-08-23T12:23:19.159" v="569" actId="164"/>
          <ac:spMkLst>
            <pc:docMk/>
            <pc:sldMk cId="1985463051" sldId="257"/>
            <ac:spMk id="48" creationId="{9CE58877-AEE6-49A8-9438-D61065C3357C}"/>
          </ac:spMkLst>
        </pc:spChg>
        <pc:spChg chg="del mod">
          <ac:chgData name="Pasikowska-Piwko Monika" userId="fd6f4aed-5248-4ebd-9f24-6ba007e94d04" providerId="ADAL" clId="{E0834BA9-D6BF-4D67-9BDB-45459E2A6563}" dt="2022-08-23T12:09:29.340" v="303" actId="478"/>
          <ac:spMkLst>
            <pc:docMk/>
            <pc:sldMk cId="1985463051" sldId="257"/>
            <ac:spMk id="53" creationId="{A884F3DD-9647-4A7C-BEC4-0FDDF63A0A84}"/>
          </ac:spMkLst>
        </pc:spChg>
        <pc:spChg chg="del">
          <ac:chgData name="Pasikowska-Piwko Monika" userId="fd6f4aed-5248-4ebd-9f24-6ba007e94d04" providerId="ADAL" clId="{E0834BA9-D6BF-4D67-9BDB-45459E2A6563}" dt="2022-08-23T12:09:26.329" v="302" actId="478"/>
          <ac:spMkLst>
            <pc:docMk/>
            <pc:sldMk cId="1985463051" sldId="257"/>
            <ac:spMk id="54" creationId="{E1892A09-389E-4278-A2CF-58B7234176B6}"/>
          </ac:spMkLst>
        </pc:spChg>
        <pc:spChg chg="mod">
          <ac:chgData name="Pasikowska-Piwko Monika" userId="fd6f4aed-5248-4ebd-9f24-6ba007e94d04" providerId="ADAL" clId="{E0834BA9-D6BF-4D67-9BDB-45459E2A6563}" dt="2022-08-23T12:30:13.749" v="612" actId="20577"/>
          <ac:spMkLst>
            <pc:docMk/>
            <pc:sldMk cId="1985463051" sldId="257"/>
            <ac:spMk id="65" creationId="{B940B9B7-EFAD-4DC7-9089-ADB31CB008CD}"/>
          </ac:spMkLst>
        </pc:spChg>
        <pc:spChg chg="mod">
          <ac:chgData name="Pasikowska-Piwko Monika" userId="fd6f4aed-5248-4ebd-9f24-6ba007e94d04" providerId="ADAL" clId="{E0834BA9-D6BF-4D67-9BDB-45459E2A6563}" dt="2022-08-23T12:44:09.913" v="750" actId="20577"/>
          <ac:spMkLst>
            <pc:docMk/>
            <pc:sldMk cId="1985463051" sldId="257"/>
            <ac:spMk id="66" creationId="{AE44AB81-1715-4777-800C-E65E091B4526}"/>
          </ac:spMkLst>
        </pc:spChg>
        <pc:spChg chg="mod">
          <ac:chgData name="Pasikowska-Piwko Monika" userId="fd6f4aed-5248-4ebd-9f24-6ba007e94d04" providerId="ADAL" clId="{E0834BA9-D6BF-4D67-9BDB-45459E2A6563}" dt="2022-08-23T12:40:37.403" v="669" actId="1076"/>
          <ac:spMkLst>
            <pc:docMk/>
            <pc:sldMk cId="1985463051" sldId="257"/>
            <ac:spMk id="67" creationId="{6615E6A7-261E-46C9-AF23-90D0941E2B02}"/>
          </ac:spMkLst>
        </pc:spChg>
        <pc:spChg chg="add mod">
          <ac:chgData name="Pasikowska-Piwko Monika" userId="fd6f4aed-5248-4ebd-9f24-6ba007e94d04" providerId="ADAL" clId="{E0834BA9-D6BF-4D67-9BDB-45459E2A6563}" dt="2022-08-23T12:46:44.717" v="767" actId="1076"/>
          <ac:spMkLst>
            <pc:docMk/>
            <pc:sldMk cId="1985463051" sldId="257"/>
            <ac:spMk id="69" creationId="{C45801E3-BA14-0EDC-7F96-F6C901C19BC3}"/>
          </ac:spMkLst>
        </pc:spChg>
        <pc:spChg chg="add mod">
          <ac:chgData name="Pasikowska-Piwko Monika" userId="fd6f4aed-5248-4ebd-9f24-6ba007e94d04" providerId="ADAL" clId="{E0834BA9-D6BF-4D67-9BDB-45459E2A6563}" dt="2022-08-23T12:29:14.859" v="598" actId="1076"/>
          <ac:spMkLst>
            <pc:docMk/>
            <pc:sldMk cId="1985463051" sldId="257"/>
            <ac:spMk id="71" creationId="{BC59E682-C25F-B8CA-4F7A-A3A7D26E9CAE}"/>
          </ac:spMkLst>
        </pc:spChg>
        <pc:spChg chg="add mod">
          <ac:chgData name="Pasikowska-Piwko Monika" userId="fd6f4aed-5248-4ebd-9f24-6ba007e94d04" providerId="ADAL" clId="{E0834BA9-D6BF-4D67-9BDB-45459E2A6563}" dt="2022-08-23T12:29:10.994" v="597" actId="1076"/>
          <ac:spMkLst>
            <pc:docMk/>
            <pc:sldMk cId="1985463051" sldId="257"/>
            <ac:spMk id="72" creationId="{EC76E639-D7A6-2DC7-C508-AE1CA2E719FC}"/>
          </ac:spMkLst>
        </pc:spChg>
        <pc:spChg chg="mod">
          <ac:chgData name="Pasikowska-Piwko Monika" userId="fd6f4aed-5248-4ebd-9f24-6ba007e94d04" providerId="ADAL" clId="{E0834BA9-D6BF-4D67-9BDB-45459E2A6563}" dt="2022-08-23T13:40:36.900" v="826" actId="20577"/>
          <ac:spMkLst>
            <pc:docMk/>
            <pc:sldMk cId="1985463051" sldId="257"/>
            <ac:spMk id="79" creationId="{81E3327D-A125-4989-964E-DC65B9EEE1EA}"/>
          </ac:spMkLst>
        </pc:spChg>
        <pc:grpChg chg="mod">
          <ac:chgData name="Pasikowska-Piwko Monika" userId="fd6f4aed-5248-4ebd-9f24-6ba007e94d04" providerId="ADAL" clId="{E0834BA9-D6BF-4D67-9BDB-45459E2A6563}" dt="2022-08-23T12:48:25.530" v="776" actId="1076"/>
          <ac:grpSpMkLst>
            <pc:docMk/>
            <pc:sldMk cId="1985463051" sldId="257"/>
            <ac:grpSpMk id="31" creationId="{96CC6307-AD8B-CD39-4761-AAAA6B2C92A0}"/>
          </ac:grpSpMkLst>
        </pc:grpChg>
        <pc:grpChg chg="add mod">
          <ac:chgData name="Pasikowska-Piwko Monika" userId="fd6f4aed-5248-4ebd-9f24-6ba007e94d04" providerId="ADAL" clId="{E0834BA9-D6BF-4D67-9BDB-45459E2A6563}" dt="2022-08-23T12:23:31.656" v="571" actId="14100"/>
          <ac:grpSpMkLst>
            <pc:docMk/>
            <pc:sldMk cId="1985463051" sldId="257"/>
            <ac:grpSpMk id="37" creationId="{419D2FA9-EAC1-4855-0ABB-9AB10AABFCDC}"/>
          </ac:grpSpMkLst>
        </pc:grpChg>
        <pc:graphicFrameChg chg="add mod">
          <ac:chgData name="Pasikowska-Piwko Monika" userId="fd6f4aed-5248-4ebd-9f24-6ba007e94d04" providerId="ADAL" clId="{E0834BA9-D6BF-4D67-9BDB-45459E2A6563}" dt="2022-08-23T12:48:14.201" v="773" actId="1076"/>
          <ac:graphicFrameMkLst>
            <pc:docMk/>
            <pc:sldMk cId="1985463051" sldId="257"/>
            <ac:graphicFrameMk id="9" creationId="{1AD41462-D4F8-DBC0-DCB6-9A87695D12A4}"/>
          </ac:graphicFrameMkLst>
        </pc:graphicFrameChg>
        <pc:graphicFrameChg chg="mod">
          <ac:chgData name="Pasikowska-Piwko Monika" userId="fd6f4aed-5248-4ebd-9f24-6ba007e94d04" providerId="ADAL" clId="{E0834BA9-D6BF-4D67-9BDB-45459E2A6563}" dt="2022-08-23T12:16:11.786" v="422" actId="1076"/>
          <ac:graphicFrameMkLst>
            <pc:docMk/>
            <pc:sldMk cId="1985463051" sldId="257"/>
            <ac:graphicFrameMk id="11" creationId="{EB8683BF-7C89-C36E-2DC4-8F3C6B891DA1}"/>
          </ac:graphicFrameMkLst>
        </pc:graphicFrameChg>
        <pc:graphicFrameChg chg="add mod">
          <ac:chgData name="Pasikowska-Piwko Monika" userId="fd6f4aed-5248-4ebd-9f24-6ba007e94d04" providerId="ADAL" clId="{E0834BA9-D6BF-4D67-9BDB-45459E2A6563}" dt="2022-08-23T13:44:50.864" v="829" actId="1076"/>
          <ac:graphicFrameMkLst>
            <pc:docMk/>
            <pc:sldMk cId="1985463051" sldId="257"/>
            <ac:graphicFrameMk id="41" creationId="{43D2BEF9-C1AF-BDA8-F805-BB588B44346E}"/>
          </ac:graphicFrameMkLst>
        </pc:graphicFrameChg>
        <pc:graphicFrameChg chg="add mod">
          <ac:chgData name="Pasikowska-Piwko Monika" userId="fd6f4aed-5248-4ebd-9f24-6ba007e94d04" providerId="ADAL" clId="{E0834BA9-D6BF-4D67-9BDB-45459E2A6563}" dt="2022-08-23T12:24:16.394" v="573" actId="1076"/>
          <ac:graphicFrameMkLst>
            <pc:docMk/>
            <pc:sldMk cId="1985463051" sldId="257"/>
            <ac:graphicFrameMk id="51" creationId="{2EF71865-EEDA-5494-5974-AE17E7F9A24A}"/>
          </ac:graphicFrameMkLst>
        </pc:graphicFrameChg>
        <pc:graphicFrameChg chg="add mod">
          <ac:chgData name="Pasikowska-Piwko Monika" userId="fd6f4aed-5248-4ebd-9f24-6ba007e94d04" providerId="ADAL" clId="{E0834BA9-D6BF-4D67-9BDB-45459E2A6563}" dt="2022-08-23T12:08:34.843" v="296" actId="113"/>
          <ac:graphicFrameMkLst>
            <pc:docMk/>
            <pc:sldMk cId="1985463051" sldId="257"/>
            <ac:graphicFrameMk id="52" creationId="{E6A26574-726F-54EB-24E2-0D7656AAFDDD}"/>
          </ac:graphicFrameMkLst>
        </pc:graphicFrameChg>
        <pc:graphicFrameChg chg="add mod">
          <ac:chgData name="Pasikowska-Piwko Monika" userId="fd6f4aed-5248-4ebd-9f24-6ba007e94d04" providerId="ADAL" clId="{E0834BA9-D6BF-4D67-9BDB-45459E2A6563}" dt="2022-08-23T12:23:19.159" v="569" actId="164"/>
          <ac:graphicFrameMkLst>
            <pc:docMk/>
            <pc:sldMk cId="1985463051" sldId="257"/>
            <ac:graphicFrameMk id="55" creationId="{B41F9EB3-920A-46DF-FF2A-6BDD468E9B80}"/>
          </ac:graphicFrameMkLst>
        </pc:graphicFrameChg>
        <pc:graphicFrameChg chg="add mod">
          <ac:chgData name="Pasikowska-Piwko Monika" userId="fd6f4aed-5248-4ebd-9f24-6ba007e94d04" providerId="ADAL" clId="{E0834BA9-D6BF-4D67-9BDB-45459E2A6563}" dt="2022-08-23T12:23:19.159" v="569" actId="164"/>
          <ac:graphicFrameMkLst>
            <pc:docMk/>
            <pc:sldMk cId="1985463051" sldId="257"/>
            <ac:graphicFrameMk id="56" creationId="{5BD4B110-68AE-D1B7-72C9-0D22E63A65C9}"/>
          </ac:graphicFrameMkLst>
        </pc:graphicFrameChg>
        <pc:graphicFrameChg chg="add mod">
          <ac:chgData name="Pasikowska-Piwko Monika" userId="fd6f4aed-5248-4ebd-9f24-6ba007e94d04" providerId="ADAL" clId="{E0834BA9-D6BF-4D67-9BDB-45459E2A6563}" dt="2022-08-23T12:12:11.075" v="364" actId="113"/>
          <ac:graphicFrameMkLst>
            <pc:docMk/>
            <pc:sldMk cId="1985463051" sldId="257"/>
            <ac:graphicFrameMk id="57" creationId="{25D18AF8-235C-4527-A6A8-0F5C7487A58A}"/>
          </ac:graphicFrameMkLst>
        </pc:graphicFrameChg>
        <pc:graphicFrameChg chg="add del mod">
          <ac:chgData name="Pasikowska-Piwko Monika" userId="fd6f4aed-5248-4ebd-9f24-6ba007e94d04" providerId="ADAL" clId="{E0834BA9-D6BF-4D67-9BDB-45459E2A6563}" dt="2022-08-23T09:45:05.024" v="38" actId="478"/>
          <ac:graphicFrameMkLst>
            <pc:docMk/>
            <pc:sldMk cId="1985463051" sldId="257"/>
            <ac:graphicFrameMk id="59" creationId="{F69C3703-C1AD-4D17-B49B-C28DCB376464}"/>
          </ac:graphicFrameMkLst>
        </pc:graphicFrameChg>
        <pc:graphicFrameChg chg="add mod">
          <ac:chgData name="Pasikowska-Piwko Monika" userId="fd6f4aed-5248-4ebd-9f24-6ba007e94d04" providerId="ADAL" clId="{E0834BA9-D6BF-4D67-9BDB-45459E2A6563}" dt="2022-08-23T12:24:22.028" v="574" actId="1076"/>
          <ac:graphicFrameMkLst>
            <pc:docMk/>
            <pc:sldMk cId="1985463051" sldId="257"/>
            <ac:graphicFrameMk id="62" creationId="{F69C3703-C1AD-4D17-B49B-C28DCB376464}"/>
          </ac:graphicFrameMkLst>
        </pc:graphicFrameChg>
        <pc:graphicFrameChg chg="add mod">
          <ac:chgData name="Pasikowska-Piwko Monika" userId="fd6f4aed-5248-4ebd-9f24-6ba007e94d04" providerId="ADAL" clId="{E0834BA9-D6BF-4D67-9BDB-45459E2A6563}" dt="2022-08-23T12:23:19.159" v="569" actId="164"/>
          <ac:graphicFrameMkLst>
            <pc:docMk/>
            <pc:sldMk cId="1985463051" sldId="257"/>
            <ac:graphicFrameMk id="63" creationId="{5A8237AE-6963-430B-B006-A5B090FA6C9E}"/>
          </ac:graphicFrameMkLst>
        </pc:graphicFrameChg>
        <pc:graphicFrameChg chg="add mod">
          <ac:chgData name="Pasikowska-Piwko Monika" userId="fd6f4aed-5248-4ebd-9f24-6ba007e94d04" providerId="ADAL" clId="{E0834BA9-D6BF-4D67-9BDB-45459E2A6563}" dt="2022-08-23T12:23:19.159" v="569" actId="164"/>
          <ac:graphicFrameMkLst>
            <pc:docMk/>
            <pc:sldMk cId="1985463051" sldId="257"/>
            <ac:graphicFrameMk id="64" creationId="{3CDD39BA-446C-498F-8246-706FEF0BCCA4}"/>
          </ac:graphicFrameMkLst>
        </pc:graphicFrameChg>
        <pc:graphicFrameChg chg="add mod">
          <ac:chgData name="Pasikowska-Piwko Monika" userId="fd6f4aed-5248-4ebd-9f24-6ba007e94d04" providerId="ADAL" clId="{E0834BA9-D6BF-4D67-9BDB-45459E2A6563}" dt="2022-08-23T11:52:10.134" v="53" actId="1076"/>
          <ac:graphicFrameMkLst>
            <pc:docMk/>
            <pc:sldMk cId="1985463051" sldId="257"/>
            <ac:graphicFrameMk id="68" creationId="{29959FE3-A9FD-E554-1F20-BD1FEC1B5343}"/>
          </ac:graphicFrameMkLst>
        </pc:graphicFrameChg>
        <pc:graphicFrameChg chg="mod">
          <ac:chgData name="Pasikowska-Piwko Monika" userId="fd6f4aed-5248-4ebd-9f24-6ba007e94d04" providerId="ADAL" clId="{E0834BA9-D6BF-4D67-9BDB-45459E2A6563}" dt="2022-08-23T12:44:31.593" v="752" actId="14100"/>
          <ac:graphicFrameMkLst>
            <pc:docMk/>
            <pc:sldMk cId="1985463051" sldId="257"/>
            <ac:graphicFrameMk id="70" creationId="{19682875-5DDB-B842-4ADB-B55C7CCFE525}"/>
          </ac:graphicFrameMkLst>
        </pc:graphicFrameChg>
        <pc:graphicFrameChg chg="add mod">
          <ac:chgData name="Pasikowska-Piwko Monika" userId="fd6f4aed-5248-4ebd-9f24-6ba007e94d04" providerId="ADAL" clId="{E0834BA9-D6BF-4D67-9BDB-45459E2A6563}" dt="2022-08-23T12:41:04.286" v="673" actId="14100"/>
          <ac:graphicFrameMkLst>
            <pc:docMk/>
            <pc:sldMk cId="1985463051" sldId="257"/>
            <ac:graphicFrameMk id="73" creationId="{9FBE0FFB-D0E6-9B49-9A36-1E2091D9AE2B}"/>
          </ac:graphicFrameMkLst>
        </pc:graphicFrameChg>
        <pc:graphicFrameChg chg="del">
          <ac:chgData name="Pasikowska-Piwko Monika" userId="fd6f4aed-5248-4ebd-9f24-6ba007e94d04" providerId="ADAL" clId="{E0834BA9-D6BF-4D67-9BDB-45459E2A6563}" dt="2022-08-23T11:23:21.320" v="50" actId="478"/>
          <ac:graphicFrameMkLst>
            <pc:docMk/>
            <pc:sldMk cId="1985463051" sldId="257"/>
            <ac:graphicFrameMk id="86" creationId="{B27745B9-E1FE-430B-BB87-0A184CA7ED42}"/>
          </ac:graphicFrameMkLst>
        </pc:graphicFrameChg>
        <pc:picChg chg="del mod">
          <ac:chgData name="Pasikowska-Piwko Monika" userId="fd6f4aed-5248-4ebd-9f24-6ba007e94d04" providerId="ADAL" clId="{E0834BA9-D6BF-4D67-9BDB-45459E2A6563}" dt="2022-08-23T12:39:49.968" v="658" actId="478"/>
          <ac:picMkLst>
            <pc:docMk/>
            <pc:sldMk cId="1985463051" sldId="257"/>
            <ac:picMk id="50" creationId="{9DAC26D4-BB72-49EE-BD84-AB896003C229}"/>
          </ac:picMkLst>
        </pc:picChg>
        <pc:cxnChg chg="add del mod">
          <ac:chgData name="Pasikowska-Piwko Monika" userId="fd6f4aed-5248-4ebd-9f24-6ba007e94d04" providerId="ADAL" clId="{E0834BA9-D6BF-4D67-9BDB-45459E2A6563}" dt="2022-08-23T12:12:38.875" v="367" actId="478"/>
          <ac:cxnSpMkLst>
            <pc:docMk/>
            <pc:sldMk cId="1985463051" sldId="257"/>
            <ac:cxnSpMk id="15" creationId="{65E07DBC-E6CF-1741-5A88-3DDEBB1151DD}"/>
          </ac:cxnSpMkLst>
        </pc:cxnChg>
        <pc:cxnChg chg="mod">
          <ac:chgData name="Pasikowska-Piwko Monika" userId="fd6f4aed-5248-4ebd-9f24-6ba007e94d04" providerId="ADAL" clId="{E0834BA9-D6BF-4D67-9BDB-45459E2A6563}" dt="2022-08-23T12:45:32.926" v="756" actId="1076"/>
          <ac:cxnSpMkLst>
            <pc:docMk/>
            <pc:sldMk cId="1985463051" sldId="257"/>
            <ac:cxnSpMk id="19" creationId="{00000000-0000-0000-0000-000000000000}"/>
          </ac:cxnSpMkLst>
        </pc:cxnChg>
      </pc:sldChg>
    </pc:docChg>
  </pc:docChgLst>
  <pc:docChgLst>
    <pc:chgData name="Pasikowska-Piwko Monika" userId="fd6f4aed-5248-4ebd-9f24-6ba007e94d04" providerId="ADAL" clId="{BE36298C-7A43-4313-8161-CD0DE94C32E7}"/>
    <pc:docChg chg="undo custSel modSld">
      <pc:chgData name="Pasikowska-Piwko Monika" userId="fd6f4aed-5248-4ebd-9f24-6ba007e94d04" providerId="ADAL" clId="{BE36298C-7A43-4313-8161-CD0DE94C32E7}" dt="2023-09-13T09:35:21.278" v="274" actId="20577"/>
      <pc:docMkLst>
        <pc:docMk/>
      </pc:docMkLst>
      <pc:sldChg chg="modSp mod">
        <pc:chgData name="Pasikowska-Piwko Monika" userId="fd6f4aed-5248-4ebd-9f24-6ba007e94d04" providerId="ADAL" clId="{BE36298C-7A43-4313-8161-CD0DE94C32E7}" dt="2023-09-13T09:35:21.278" v="274" actId="20577"/>
        <pc:sldMkLst>
          <pc:docMk/>
          <pc:sldMk cId="1985463051" sldId="257"/>
        </pc:sldMkLst>
        <pc:spChg chg="mod">
          <ac:chgData name="Pasikowska-Piwko Monika" userId="fd6f4aed-5248-4ebd-9f24-6ba007e94d04" providerId="ADAL" clId="{BE36298C-7A43-4313-8161-CD0DE94C32E7}" dt="2023-09-13T09:35:21.278" v="274" actId="20577"/>
          <ac:spMkLst>
            <pc:docMk/>
            <pc:sldMk cId="1985463051" sldId="257"/>
            <ac:spMk id="17" creationId="{00000000-0000-0000-0000-000000000000}"/>
          </ac:spMkLst>
        </pc:spChg>
        <pc:spChg chg="mod">
          <ac:chgData name="Pasikowska-Piwko Monika" userId="fd6f4aed-5248-4ebd-9f24-6ba007e94d04" providerId="ADAL" clId="{BE36298C-7A43-4313-8161-CD0DE94C32E7}" dt="2023-09-13T08:57:15.018" v="61" actId="13926"/>
          <ac:spMkLst>
            <pc:docMk/>
            <pc:sldMk cId="1985463051" sldId="257"/>
            <ac:spMk id="24" creationId="{BC6A0BE5-9DD1-8379-5F9A-ADE15C88C9B5}"/>
          </ac:spMkLst>
        </pc:spChg>
        <pc:spChg chg="mod">
          <ac:chgData name="Pasikowska-Piwko Monika" userId="fd6f4aed-5248-4ebd-9f24-6ba007e94d04" providerId="ADAL" clId="{BE36298C-7A43-4313-8161-CD0DE94C32E7}" dt="2023-09-13T09:32:14.787" v="164" actId="20577"/>
          <ac:spMkLst>
            <pc:docMk/>
            <pc:sldMk cId="1985463051" sldId="257"/>
            <ac:spMk id="25" creationId="{EEB1B69C-3E45-763A-9214-C5D27062024C}"/>
          </ac:spMkLst>
        </pc:spChg>
        <pc:spChg chg="mod">
          <ac:chgData name="Pasikowska-Piwko Monika" userId="fd6f4aed-5248-4ebd-9f24-6ba007e94d04" providerId="ADAL" clId="{BE36298C-7A43-4313-8161-CD0DE94C32E7}" dt="2023-09-13T09:30:07.819" v="148" actId="14100"/>
          <ac:spMkLst>
            <pc:docMk/>
            <pc:sldMk cId="1985463051" sldId="257"/>
            <ac:spMk id="37" creationId="{72BEF074-CCFA-0678-5A2C-1D288E4C265C}"/>
          </ac:spMkLst>
        </pc:spChg>
        <pc:spChg chg="mod">
          <ac:chgData name="Pasikowska-Piwko Monika" userId="fd6f4aed-5248-4ebd-9f24-6ba007e94d04" providerId="ADAL" clId="{BE36298C-7A43-4313-8161-CD0DE94C32E7}" dt="2023-09-13T09:27:35.554" v="128" actId="20577"/>
          <ac:spMkLst>
            <pc:docMk/>
            <pc:sldMk cId="1985463051" sldId="257"/>
            <ac:spMk id="38" creationId="{D1B09DDB-26EF-4BC0-BFBD-81EB489798F7}"/>
          </ac:spMkLst>
        </pc:spChg>
        <pc:spChg chg="mod">
          <ac:chgData name="Pasikowska-Piwko Monika" userId="fd6f4aed-5248-4ebd-9f24-6ba007e94d04" providerId="ADAL" clId="{BE36298C-7A43-4313-8161-CD0DE94C32E7}" dt="2023-09-13T09:27:39.921" v="129" actId="20577"/>
          <ac:spMkLst>
            <pc:docMk/>
            <pc:sldMk cId="1985463051" sldId="257"/>
            <ac:spMk id="67" creationId="{6615E6A7-261E-46C9-AF23-90D0941E2B02}"/>
          </ac:spMkLst>
        </pc:spChg>
        <pc:spChg chg="mod">
          <ac:chgData name="Pasikowska-Piwko Monika" userId="fd6f4aed-5248-4ebd-9f24-6ba007e94d04" providerId="ADAL" clId="{BE36298C-7A43-4313-8161-CD0DE94C32E7}" dt="2023-09-13T09:27:56.744" v="136" actId="20577"/>
          <ac:spMkLst>
            <pc:docMk/>
            <pc:sldMk cId="1985463051" sldId="257"/>
            <ac:spMk id="79" creationId="{81E3327D-A125-4989-964E-DC65B9EEE1EA}"/>
          </ac:spMkLst>
        </pc:spChg>
        <pc:spChg chg="mod">
          <ac:chgData name="Pasikowska-Piwko Monika" userId="fd6f4aed-5248-4ebd-9f24-6ba007e94d04" providerId="ADAL" clId="{BE36298C-7A43-4313-8161-CD0DE94C32E7}" dt="2023-09-13T09:27:53.604" v="135" actId="20577"/>
          <ac:spMkLst>
            <pc:docMk/>
            <pc:sldMk cId="1985463051" sldId="257"/>
            <ac:spMk id="80" creationId="{7E3E2E15-64F2-4F73-8A73-049F975AE7F3}"/>
          </ac:spMkLst>
        </pc:spChg>
        <pc:spChg chg="mod">
          <ac:chgData name="Pasikowska-Piwko Monika" userId="fd6f4aed-5248-4ebd-9f24-6ba007e94d04" providerId="ADAL" clId="{BE36298C-7A43-4313-8161-CD0DE94C32E7}" dt="2023-09-13T09:30:13.811" v="149" actId="1037"/>
          <ac:spMkLst>
            <pc:docMk/>
            <pc:sldMk cId="1985463051" sldId="257"/>
            <ac:spMk id="81" creationId="{45DF0471-E787-4052-A305-7609057E2E6A}"/>
          </ac:spMkLst>
        </pc:spChg>
        <pc:graphicFrameChg chg="modGraphic">
          <ac:chgData name="Pasikowska-Piwko Monika" userId="fd6f4aed-5248-4ebd-9f24-6ba007e94d04" providerId="ADAL" clId="{BE36298C-7A43-4313-8161-CD0DE94C32E7}" dt="2023-09-13T08:57:54.315" v="72" actId="14734"/>
          <ac:graphicFrameMkLst>
            <pc:docMk/>
            <pc:sldMk cId="1985463051" sldId="257"/>
            <ac:graphicFrameMk id="9" creationId="{42A5E725-937A-3F5B-FDA3-528F7905609A}"/>
          </ac:graphicFrameMkLst>
        </pc:graphicFrameChg>
        <pc:graphicFrameChg chg="mod modGraphic">
          <ac:chgData name="Pasikowska-Piwko Monika" userId="fd6f4aed-5248-4ebd-9f24-6ba007e94d04" providerId="ADAL" clId="{BE36298C-7A43-4313-8161-CD0DE94C32E7}" dt="2023-09-13T09:29:59.498" v="146" actId="1038"/>
          <ac:graphicFrameMkLst>
            <pc:docMk/>
            <pc:sldMk cId="1985463051" sldId="257"/>
            <ac:graphicFrameMk id="18" creationId="{F409B9EF-14E2-581F-4829-E7091B2EB3D4}"/>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pl-PL" sz="1800" b="1"/>
              <a:t>cytotoxicity</a:t>
            </a:r>
            <a:r>
              <a:rPr lang="pl-PL" sz="1800" b="1" baseline="0"/>
              <a:t> </a:t>
            </a:r>
            <a:r>
              <a:rPr lang="pl-PL" sz="1800" b="1" i="1" baseline="0"/>
              <a:t>in vitro</a:t>
            </a:r>
            <a:endParaRPr lang="pl-PL" sz="1800" b="1" i="1"/>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[wyniki.xlsx]Arkusz1!$M$9:$M$17</c:f>
              <c:strCache>
                <c:ptCount val="9"/>
                <c:pt idx="0">
                  <c:v>K</c:v>
                </c:pt>
                <c:pt idx="1">
                  <c:v>PBS</c:v>
                </c:pt>
                <c:pt idx="2">
                  <c:v>SDS</c:v>
                </c:pt>
                <c:pt idx="3">
                  <c:v>1%</c:v>
                </c:pt>
                <c:pt idx="4">
                  <c:v>0,1%</c:v>
                </c:pt>
                <c:pt idx="5">
                  <c:v>0,01%</c:v>
                </c:pt>
                <c:pt idx="6">
                  <c:v>0,001%</c:v>
                </c:pt>
                <c:pt idx="7">
                  <c:v>0,0001%</c:v>
                </c:pt>
                <c:pt idx="8">
                  <c:v>0,00001%</c:v>
                </c:pt>
              </c:strCache>
            </c:strRef>
          </c:cat>
          <c:val>
            <c:numRef>
              <c:f>[wyniki.xlsx]Arkusz1!$N$9:$N$17</c:f>
              <c:numCache>
                <c:formatCode>General</c:formatCode>
                <c:ptCount val="9"/>
                <c:pt idx="0">
                  <c:v>100</c:v>
                </c:pt>
                <c:pt idx="1">
                  <c:v>87.1</c:v>
                </c:pt>
                <c:pt idx="2">
                  <c:v>2.9</c:v>
                </c:pt>
                <c:pt idx="3">
                  <c:v>3</c:v>
                </c:pt>
                <c:pt idx="4">
                  <c:v>61.7</c:v>
                </c:pt>
                <c:pt idx="5">
                  <c:v>100.4</c:v>
                </c:pt>
                <c:pt idx="6">
                  <c:v>102.9</c:v>
                </c:pt>
                <c:pt idx="7">
                  <c:v>103.5</c:v>
                </c:pt>
                <c:pt idx="8">
                  <c:v>96.5</c:v>
                </c:pt>
              </c:numCache>
            </c:numRef>
          </c:val>
          <c:extLst>
            <c:ext xmlns:c16="http://schemas.microsoft.com/office/drawing/2014/chart" uri="{C3380CC4-5D6E-409C-BE32-E72D297353CC}">
              <c16:uniqueId val="{00000000-3D37-4DAE-8AF5-6DF9E507EF3D}"/>
            </c:ext>
          </c:extLst>
        </c:ser>
        <c:dLbls>
          <c:dLblPos val="outEnd"/>
          <c:showLegendKey val="0"/>
          <c:showVal val="1"/>
          <c:showCatName val="0"/>
          <c:showSerName val="0"/>
          <c:showPercent val="0"/>
          <c:showBubbleSize val="0"/>
        </c:dLbls>
        <c:gapWidth val="219"/>
        <c:overlap val="-27"/>
        <c:axId val="2037338527"/>
        <c:axId val="2037329407"/>
      </c:barChart>
      <c:catAx>
        <c:axId val="20373385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pl-PL"/>
          </a:p>
        </c:txPr>
        <c:crossAx val="2037329407"/>
        <c:crosses val="autoZero"/>
        <c:auto val="1"/>
        <c:lblAlgn val="ctr"/>
        <c:lblOffset val="100"/>
        <c:noMultiLvlLbl val="0"/>
      </c:catAx>
      <c:valAx>
        <c:axId val="20373294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pl-PL" sz="1400" b="1"/>
                  <a:t>L929</a:t>
                </a:r>
                <a:r>
                  <a:rPr lang="pl-PL" sz="1400" b="1" baseline="0"/>
                  <a:t> cell viability (%)</a:t>
                </a:r>
                <a:endParaRPr lang="pl-PL" sz="1400" b="1"/>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pl-P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20373385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pl-PL" sz="1800" b="1"/>
              <a:t>IL-1</a:t>
            </a:r>
            <a:r>
              <a:rPr lang="el-GR" sz="1800" b="1"/>
              <a:t>β</a:t>
            </a:r>
            <a:endParaRPr lang="pl-PL" sz="1800" b="1"/>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EF78-4DAD-952A-3C6A88B4C082}"/>
                </c:ext>
              </c:extLst>
            </c:dLbl>
            <c:dLbl>
              <c:idx val="1"/>
              <c:layout>
                <c:manualLayout>
                  <c:x val="0"/>
                  <c:y val="-1.3888888888888973E-2"/>
                </c:manualLayout>
              </c:layout>
              <c:tx>
                <c:rich>
                  <a:bodyPr/>
                  <a:lstStyle/>
                  <a:p>
                    <a:r>
                      <a:rPr lang="en-US"/>
                      <a:t>**</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EF78-4DAD-952A-3C6A88B4C082}"/>
                </c:ext>
              </c:extLst>
            </c:dLbl>
            <c:dLbl>
              <c:idx val="2"/>
              <c:tx>
                <c:rich>
                  <a:bodyPr/>
                  <a:lstStyle/>
                  <a:p>
                    <a:r>
                      <a:rPr lang="en-US"/>
                      <a:t>*</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EF78-4DAD-952A-3C6A88B4C082}"/>
                </c:ext>
              </c:extLst>
            </c:dLbl>
            <c:dLbl>
              <c:idx val="3"/>
              <c:delete val="1"/>
              <c:extLst>
                <c:ext xmlns:c15="http://schemas.microsoft.com/office/drawing/2012/chart" uri="{CE6537A1-D6FC-4f65-9D91-7224C49458BB}"/>
                <c:ext xmlns:c16="http://schemas.microsoft.com/office/drawing/2014/chart" uri="{C3380CC4-5D6E-409C-BE32-E72D297353CC}">
                  <c16:uniqueId val="{00000003-EF78-4DAD-952A-3C6A88B4C08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[wyniki.xlsx]Arkusz2!$D$13:$D$16</c:f>
                <c:numCache>
                  <c:formatCode>General</c:formatCode>
                  <c:ptCount val="4"/>
                  <c:pt idx="0">
                    <c:v>0.97</c:v>
                  </c:pt>
                  <c:pt idx="1">
                    <c:v>0.25</c:v>
                  </c:pt>
                  <c:pt idx="2">
                    <c:v>0.02</c:v>
                  </c:pt>
                  <c:pt idx="3">
                    <c:v>0.56999999999999995</c:v>
                  </c:pt>
                </c:numCache>
              </c:numRef>
            </c:plus>
            <c:minus>
              <c:numRef>
                <c:f>[wyniki.xlsx]Arkusz2!$D$13:$D$16</c:f>
                <c:numCache>
                  <c:formatCode>General</c:formatCode>
                  <c:ptCount val="4"/>
                  <c:pt idx="0">
                    <c:v>0.97</c:v>
                  </c:pt>
                  <c:pt idx="1">
                    <c:v>0.25</c:v>
                  </c:pt>
                  <c:pt idx="2">
                    <c:v>0.02</c:v>
                  </c:pt>
                  <c:pt idx="3">
                    <c:v>0.56999999999999995</c:v>
                  </c:pt>
                </c:numCache>
              </c:numRef>
            </c:minus>
            <c:spPr>
              <a:noFill/>
              <a:ln w="9525" cap="flat" cmpd="sng" algn="ctr">
                <a:solidFill>
                  <a:schemeClr val="tx1">
                    <a:lumMod val="65000"/>
                    <a:lumOff val="35000"/>
                  </a:schemeClr>
                </a:solidFill>
                <a:round/>
              </a:ln>
              <a:effectLst/>
            </c:spPr>
          </c:errBars>
          <c:cat>
            <c:strRef>
              <c:f>[wyniki.xlsx]Arkusz2!$B$13:$B$16</c:f>
              <c:strCache>
                <c:ptCount val="4"/>
                <c:pt idx="0">
                  <c:v>NC</c:v>
                </c:pt>
                <c:pt idx="1">
                  <c:v>PC</c:v>
                </c:pt>
                <c:pt idx="2">
                  <c:v>Ref.</c:v>
                </c:pt>
                <c:pt idx="3">
                  <c:v>16917</c:v>
                </c:pt>
              </c:strCache>
            </c:strRef>
          </c:cat>
          <c:val>
            <c:numRef>
              <c:f>[wyniki.xlsx]Arkusz2!$C$13:$C$16</c:f>
              <c:numCache>
                <c:formatCode>General</c:formatCode>
                <c:ptCount val="4"/>
                <c:pt idx="0">
                  <c:v>2.72</c:v>
                </c:pt>
                <c:pt idx="1">
                  <c:v>0.95</c:v>
                </c:pt>
                <c:pt idx="2">
                  <c:v>1.03</c:v>
                </c:pt>
                <c:pt idx="3">
                  <c:v>2.75</c:v>
                </c:pt>
              </c:numCache>
            </c:numRef>
          </c:val>
          <c:extLst>
            <c:ext xmlns:c16="http://schemas.microsoft.com/office/drawing/2014/chart" uri="{C3380CC4-5D6E-409C-BE32-E72D297353CC}">
              <c16:uniqueId val="{00000004-EF78-4DAD-952A-3C6A88B4C082}"/>
            </c:ext>
          </c:extLst>
        </c:ser>
        <c:dLbls>
          <c:dLblPos val="outEnd"/>
          <c:showLegendKey val="0"/>
          <c:showVal val="1"/>
          <c:showCatName val="0"/>
          <c:showSerName val="0"/>
          <c:showPercent val="0"/>
          <c:showBubbleSize val="0"/>
        </c:dLbls>
        <c:gapWidth val="219"/>
        <c:overlap val="-27"/>
        <c:axId val="1668250463"/>
        <c:axId val="383405056"/>
      </c:barChart>
      <c:catAx>
        <c:axId val="16682504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pl-PL"/>
          </a:p>
        </c:txPr>
        <c:crossAx val="383405056"/>
        <c:crosses val="autoZero"/>
        <c:auto val="1"/>
        <c:lblAlgn val="ctr"/>
        <c:lblOffset val="100"/>
        <c:noMultiLvlLbl val="0"/>
      </c:catAx>
      <c:valAx>
        <c:axId val="383405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pl-PL" sz="1800" b="1"/>
                  <a:t>pg/ml</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pl-P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pl-PL"/>
          </a:p>
        </c:txPr>
        <c:crossAx val="16682504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pl-PL" sz="1800" b="1"/>
              <a:t>IL-6</a:t>
            </a:r>
            <a:endParaRPr lang="en-US" sz="1800" b="1"/>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[wyniki.xlsx]Arkusz2!$H$13:$H$16</c:f>
              <c:strCache>
                <c:ptCount val="4"/>
                <c:pt idx="0">
                  <c:v>0,96</c:v>
                </c:pt>
                <c:pt idx="1">
                  <c:v>1,23</c:v>
                </c:pt>
                <c:pt idx="2">
                  <c:v>0</c:v>
                </c:pt>
                <c:pt idx="3">
                  <c:v>1,27</c:v>
                </c:pt>
              </c:strCache>
            </c:strRef>
          </c:tx>
          <c:spPr>
            <a:solidFill>
              <a:schemeClr val="accent1"/>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712A-4AC6-A94E-B11DCFB60E93}"/>
                </c:ext>
              </c:extLst>
            </c:dLbl>
            <c:dLbl>
              <c:idx val="1"/>
              <c:delete val="1"/>
              <c:extLst>
                <c:ext xmlns:c15="http://schemas.microsoft.com/office/drawing/2012/chart" uri="{CE6537A1-D6FC-4f65-9D91-7224C49458BB}"/>
                <c:ext xmlns:c16="http://schemas.microsoft.com/office/drawing/2014/chart" uri="{C3380CC4-5D6E-409C-BE32-E72D297353CC}">
                  <c16:uniqueId val="{00000001-712A-4AC6-A94E-B11DCFB60E93}"/>
                </c:ext>
              </c:extLst>
            </c:dLbl>
            <c:dLbl>
              <c:idx val="2"/>
              <c:tx>
                <c:rich>
                  <a:bodyPr/>
                  <a:lstStyle/>
                  <a:p>
                    <a:r>
                      <a:rPr lang="en-US"/>
                      <a:t>*</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712A-4AC6-A94E-B11DCFB60E93}"/>
                </c:ext>
              </c:extLst>
            </c:dLbl>
            <c:dLbl>
              <c:idx val="3"/>
              <c:layout>
                <c:manualLayout>
                  <c:x val="0"/>
                  <c:y val="-0.25"/>
                </c:manualLayout>
              </c:layout>
              <c:tx>
                <c:rich>
                  <a:bodyPr/>
                  <a:lstStyle/>
                  <a:p>
                    <a:r>
                      <a:rPr lang="en-US"/>
                      <a:t>**</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712A-4AC6-A94E-B11DCFB60E93}"/>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[wyniki.xlsx]Arkusz2!$I$13:$I$16</c:f>
                <c:numCache>
                  <c:formatCode>General</c:formatCode>
                  <c:ptCount val="4"/>
                  <c:pt idx="0">
                    <c:v>0.56999999999999995</c:v>
                  </c:pt>
                  <c:pt idx="1">
                    <c:v>0.62</c:v>
                  </c:pt>
                  <c:pt idx="2">
                    <c:v>0</c:v>
                  </c:pt>
                  <c:pt idx="3">
                    <c:v>0.88</c:v>
                  </c:pt>
                </c:numCache>
              </c:numRef>
            </c:plus>
            <c:minus>
              <c:numRef>
                <c:f>[wyniki.xlsx]Arkusz2!$I$13:$I$16</c:f>
                <c:numCache>
                  <c:formatCode>General</c:formatCode>
                  <c:ptCount val="4"/>
                  <c:pt idx="0">
                    <c:v>0.56999999999999995</c:v>
                  </c:pt>
                  <c:pt idx="1">
                    <c:v>0.62</c:v>
                  </c:pt>
                  <c:pt idx="2">
                    <c:v>0</c:v>
                  </c:pt>
                  <c:pt idx="3">
                    <c:v>0.88</c:v>
                  </c:pt>
                </c:numCache>
              </c:numRef>
            </c:minus>
            <c:spPr>
              <a:noFill/>
              <a:ln w="9525" cap="flat" cmpd="sng" algn="ctr">
                <a:solidFill>
                  <a:schemeClr val="tx1">
                    <a:lumMod val="65000"/>
                    <a:lumOff val="35000"/>
                  </a:schemeClr>
                </a:solidFill>
                <a:round/>
              </a:ln>
              <a:effectLst/>
            </c:spPr>
          </c:errBars>
          <c:cat>
            <c:strRef>
              <c:f>[wyniki.xlsx]Arkusz2!$G$13:$G$16</c:f>
              <c:strCache>
                <c:ptCount val="4"/>
                <c:pt idx="0">
                  <c:v>NC</c:v>
                </c:pt>
                <c:pt idx="1">
                  <c:v>PC</c:v>
                </c:pt>
                <c:pt idx="2">
                  <c:v>Ref.</c:v>
                </c:pt>
                <c:pt idx="3">
                  <c:v>16917</c:v>
                </c:pt>
              </c:strCache>
            </c:strRef>
          </c:cat>
          <c:val>
            <c:numRef>
              <c:f>[wyniki.xlsx]Arkusz2!$H$13:$H$16</c:f>
              <c:numCache>
                <c:formatCode>General</c:formatCode>
                <c:ptCount val="4"/>
                <c:pt idx="0">
                  <c:v>0.96</c:v>
                </c:pt>
                <c:pt idx="1">
                  <c:v>1.23</c:v>
                </c:pt>
                <c:pt idx="2">
                  <c:v>0</c:v>
                </c:pt>
                <c:pt idx="3">
                  <c:v>1.27</c:v>
                </c:pt>
              </c:numCache>
            </c:numRef>
          </c:val>
          <c:extLst>
            <c:ext xmlns:c16="http://schemas.microsoft.com/office/drawing/2014/chart" uri="{C3380CC4-5D6E-409C-BE32-E72D297353CC}">
              <c16:uniqueId val="{00000004-712A-4AC6-A94E-B11DCFB60E93}"/>
            </c:ext>
          </c:extLst>
        </c:ser>
        <c:dLbls>
          <c:dLblPos val="outEnd"/>
          <c:showLegendKey val="0"/>
          <c:showVal val="1"/>
          <c:showCatName val="0"/>
          <c:showSerName val="0"/>
          <c:showPercent val="0"/>
          <c:showBubbleSize val="0"/>
        </c:dLbls>
        <c:gapWidth val="219"/>
        <c:overlap val="-27"/>
        <c:axId val="374207616"/>
        <c:axId val="374208576"/>
      </c:barChart>
      <c:catAx>
        <c:axId val="374207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pl-PL"/>
          </a:p>
        </c:txPr>
        <c:crossAx val="374208576"/>
        <c:crosses val="autoZero"/>
        <c:auto val="1"/>
        <c:lblAlgn val="ctr"/>
        <c:lblOffset val="100"/>
        <c:noMultiLvlLbl val="0"/>
      </c:catAx>
      <c:valAx>
        <c:axId val="3742085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pl-PL" sz="1800" b="1" err="1"/>
                  <a:t>pg</a:t>
                </a:r>
                <a:r>
                  <a:rPr lang="pl-PL" sz="1800" b="1"/>
                  <a:t>/ml</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pl-P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pl-PL"/>
          </a:p>
        </c:txPr>
        <c:crossAx val="3742076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pl-PL" sz="1800" b="1"/>
              <a:t>IL-8</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C74A-4233-93B5-2ED25743611B}"/>
                </c:ext>
              </c:extLst>
            </c:dLbl>
            <c:dLbl>
              <c:idx val="1"/>
              <c:tx>
                <c:rich>
                  <a:bodyPr/>
                  <a:lstStyle/>
                  <a:p>
                    <a:r>
                      <a:rPr lang="en-US"/>
                      <a:t>***</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C74A-4233-93B5-2ED25743611B}"/>
                </c:ext>
              </c:extLst>
            </c:dLbl>
            <c:dLbl>
              <c:idx val="2"/>
              <c:layout>
                <c:manualLayout>
                  <c:x val="0"/>
                  <c:y val="-0.12037037037037042"/>
                </c:manualLayout>
              </c:layout>
              <c:tx>
                <c:rich>
                  <a:bodyPr/>
                  <a:lstStyle/>
                  <a:p>
                    <a:r>
                      <a:rPr lang="en-US"/>
                      <a:t>***</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C74A-4233-93B5-2ED25743611B}"/>
                </c:ext>
              </c:extLst>
            </c:dLbl>
            <c:dLbl>
              <c:idx val="3"/>
              <c:delete val="1"/>
              <c:extLst>
                <c:ext xmlns:c15="http://schemas.microsoft.com/office/drawing/2012/chart" uri="{CE6537A1-D6FC-4f65-9D91-7224C49458BB}"/>
                <c:ext xmlns:c16="http://schemas.microsoft.com/office/drawing/2014/chart" uri="{C3380CC4-5D6E-409C-BE32-E72D297353CC}">
                  <c16:uniqueId val="{00000003-C74A-4233-93B5-2ED25743611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[wyniki.xlsx]Arkusz2!$N$13:$N$16</c:f>
                <c:numCache>
                  <c:formatCode>General</c:formatCode>
                  <c:ptCount val="4"/>
                  <c:pt idx="0">
                    <c:v>59.51</c:v>
                  </c:pt>
                  <c:pt idx="1">
                    <c:v>3.63</c:v>
                  </c:pt>
                  <c:pt idx="2">
                    <c:v>57.41</c:v>
                  </c:pt>
                  <c:pt idx="3">
                    <c:v>17.649999999999999</c:v>
                  </c:pt>
                </c:numCache>
              </c:numRef>
            </c:plus>
            <c:minus>
              <c:numRef>
                <c:f>[wyniki.xlsx]Arkusz2!$N$13:$N$16</c:f>
                <c:numCache>
                  <c:formatCode>General</c:formatCode>
                  <c:ptCount val="4"/>
                  <c:pt idx="0">
                    <c:v>59.51</c:v>
                  </c:pt>
                  <c:pt idx="1">
                    <c:v>3.63</c:v>
                  </c:pt>
                  <c:pt idx="2">
                    <c:v>57.41</c:v>
                  </c:pt>
                  <c:pt idx="3">
                    <c:v>17.649999999999999</c:v>
                  </c:pt>
                </c:numCache>
              </c:numRef>
            </c:minus>
            <c:spPr>
              <a:noFill/>
              <a:ln w="9525" cap="flat" cmpd="sng" algn="ctr">
                <a:solidFill>
                  <a:schemeClr val="tx1">
                    <a:lumMod val="65000"/>
                    <a:lumOff val="35000"/>
                  </a:schemeClr>
                </a:solidFill>
                <a:round/>
              </a:ln>
              <a:effectLst/>
            </c:spPr>
          </c:errBars>
          <c:cat>
            <c:strRef>
              <c:f>[wyniki.xlsx]Arkusz2!$L$13:$L$16</c:f>
              <c:strCache>
                <c:ptCount val="4"/>
                <c:pt idx="0">
                  <c:v>NC</c:v>
                </c:pt>
                <c:pt idx="1">
                  <c:v>PC</c:v>
                </c:pt>
                <c:pt idx="2">
                  <c:v>Ref.</c:v>
                </c:pt>
                <c:pt idx="3">
                  <c:v>16917</c:v>
                </c:pt>
              </c:strCache>
            </c:strRef>
          </c:cat>
          <c:val>
            <c:numRef>
              <c:f>[wyniki.xlsx]Arkusz2!$M$13:$M$16</c:f>
              <c:numCache>
                <c:formatCode>General</c:formatCode>
                <c:ptCount val="4"/>
                <c:pt idx="0">
                  <c:v>115.6</c:v>
                </c:pt>
                <c:pt idx="1">
                  <c:v>17.13</c:v>
                </c:pt>
                <c:pt idx="2">
                  <c:v>196.62</c:v>
                </c:pt>
                <c:pt idx="3">
                  <c:v>91.21</c:v>
                </c:pt>
              </c:numCache>
            </c:numRef>
          </c:val>
          <c:extLst>
            <c:ext xmlns:c16="http://schemas.microsoft.com/office/drawing/2014/chart" uri="{C3380CC4-5D6E-409C-BE32-E72D297353CC}">
              <c16:uniqueId val="{00000004-C74A-4233-93B5-2ED25743611B}"/>
            </c:ext>
          </c:extLst>
        </c:ser>
        <c:dLbls>
          <c:dLblPos val="outEnd"/>
          <c:showLegendKey val="0"/>
          <c:showVal val="1"/>
          <c:showCatName val="0"/>
          <c:showSerName val="0"/>
          <c:showPercent val="0"/>
          <c:showBubbleSize val="0"/>
        </c:dLbls>
        <c:gapWidth val="219"/>
        <c:overlap val="-27"/>
        <c:axId val="1998323583"/>
        <c:axId val="1998326943"/>
      </c:barChart>
      <c:catAx>
        <c:axId val="1998323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pl-PL"/>
          </a:p>
        </c:txPr>
        <c:crossAx val="1998326943"/>
        <c:crosses val="autoZero"/>
        <c:auto val="1"/>
        <c:lblAlgn val="ctr"/>
        <c:lblOffset val="100"/>
        <c:noMultiLvlLbl val="0"/>
      </c:catAx>
      <c:valAx>
        <c:axId val="199832694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pl-PL" sz="1800" b="1"/>
                  <a:t>pg/ml</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pl-P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pl-PL"/>
          </a:p>
        </c:txPr>
        <c:crossAx val="19983235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pl-PL" sz="1800" b="1"/>
              <a:t>Irritation</a:t>
            </a:r>
            <a:r>
              <a:rPr lang="pl-PL" sz="1800" b="1" baseline="0"/>
              <a:t> potential </a:t>
            </a:r>
            <a:r>
              <a:rPr lang="pl-PL" sz="1800" b="1" i="1" baseline="0"/>
              <a:t>ex vivo</a:t>
            </a:r>
            <a:endParaRPr lang="pl-PL" sz="1800" b="1" i="1"/>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errBars>
            <c:errBarType val="both"/>
            <c:errValType val="cust"/>
            <c:noEndCap val="0"/>
            <c:plus>
              <c:numRef>
                <c:f>[wyniki.xlsx]Arkusz1!$E$6:$E$11</c:f>
                <c:numCache>
                  <c:formatCode>General</c:formatCode>
                  <c:ptCount val="6"/>
                  <c:pt idx="0">
                    <c:v>2.3143700972707317</c:v>
                  </c:pt>
                  <c:pt idx="1">
                    <c:v>0.60756697045015184</c:v>
                  </c:pt>
                  <c:pt idx="2">
                    <c:v>23.755680622866734</c:v>
                  </c:pt>
                  <c:pt idx="3">
                    <c:v>11.621482848397148</c:v>
                  </c:pt>
                  <c:pt idx="4">
                    <c:v>1.8090506749696014</c:v>
                  </c:pt>
                  <c:pt idx="5">
                    <c:v>4.3065272953254838E-2</c:v>
                  </c:pt>
                </c:numCache>
              </c:numRef>
            </c:plus>
            <c:minus>
              <c:numRef>
                <c:f>[wyniki.xlsx]Arkusz1!$E$6:$E$11</c:f>
                <c:numCache>
                  <c:formatCode>General</c:formatCode>
                  <c:ptCount val="6"/>
                  <c:pt idx="0">
                    <c:v>2.3143700972707317</c:v>
                  </c:pt>
                  <c:pt idx="1">
                    <c:v>0.60756697045015184</c:v>
                  </c:pt>
                  <c:pt idx="2">
                    <c:v>23.755680622866734</c:v>
                  </c:pt>
                  <c:pt idx="3">
                    <c:v>11.621482848397148</c:v>
                  </c:pt>
                  <c:pt idx="4">
                    <c:v>1.8090506749696014</c:v>
                  </c:pt>
                  <c:pt idx="5">
                    <c:v>4.3065272953254838E-2</c:v>
                  </c:pt>
                </c:numCache>
              </c:numRef>
            </c:minus>
            <c:spPr>
              <a:noFill/>
              <a:ln w="9525" cap="flat" cmpd="sng" algn="ctr">
                <a:solidFill>
                  <a:schemeClr val="tx1">
                    <a:lumMod val="65000"/>
                    <a:lumOff val="35000"/>
                  </a:schemeClr>
                </a:solidFill>
                <a:round/>
              </a:ln>
              <a:effectLst/>
            </c:spPr>
          </c:errBars>
          <c:cat>
            <c:strRef>
              <c:f>[wyniki.xlsx]Arkusz1!$A$13:$A$18</c:f>
              <c:strCache>
                <c:ptCount val="6"/>
                <c:pt idx="0">
                  <c:v>NC</c:v>
                </c:pt>
                <c:pt idx="1">
                  <c:v>PC</c:v>
                </c:pt>
                <c:pt idx="2">
                  <c:v>Ref 1</c:v>
                </c:pt>
                <c:pt idx="3">
                  <c:v>Ref 2</c:v>
                </c:pt>
                <c:pt idx="4">
                  <c:v>16917</c:v>
                </c:pt>
                <c:pt idx="5">
                  <c:v>Parabens</c:v>
                </c:pt>
              </c:strCache>
            </c:strRef>
          </c:cat>
          <c:val>
            <c:numRef>
              <c:f>[wyniki.xlsx]Arkusz1!$B$13:$B$18</c:f>
              <c:numCache>
                <c:formatCode>0.0</c:formatCode>
                <c:ptCount val="6"/>
                <c:pt idx="0" formatCode="General">
                  <c:v>100</c:v>
                </c:pt>
                <c:pt idx="1">
                  <c:v>1.9884009942004968</c:v>
                </c:pt>
                <c:pt idx="2">
                  <c:v>87.277915861180148</c:v>
                </c:pt>
                <c:pt idx="3">
                  <c:v>12.97063426309491</c:v>
                </c:pt>
                <c:pt idx="4">
                  <c:v>96.21651477492405</c:v>
                </c:pt>
                <c:pt idx="5">
                  <c:v>2</c:v>
                </c:pt>
              </c:numCache>
            </c:numRef>
          </c:val>
          <c:extLst>
            <c:ext xmlns:c16="http://schemas.microsoft.com/office/drawing/2014/chart" uri="{C3380CC4-5D6E-409C-BE32-E72D297353CC}">
              <c16:uniqueId val="{00000000-EA13-4120-97B1-EB6966381FA8}"/>
            </c:ext>
          </c:extLst>
        </c:ser>
        <c:dLbls>
          <c:showLegendKey val="0"/>
          <c:showVal val="0"/>
          <c:showCatName val="0"/>
          <c:showSerName val="0"/>
          <c:showPercent val="0"/>
          <c:showBubbleSize val="0"/>
        </c:dLbls>
        <c:gapWidth val="219"/>
        <c:overlap val="-27"/>
        <c:axId val="1802048207"/>
        <c:axId val="1802052047"/>
      </c:barChart>
      <c:catAx>
        <c:axId val="18020482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pl-PL"/>
          </a:p>
        </c:txPr>
        <c:crossAx val="1802052047"/>
        <c:crosses val="autoZero"/>
        <c:auto val="1"/>
        <c:lblAlgn val="ctr"/>
        <c:lblOffset val="100"/>
        <c:noMultiLvlLbl val="0"/>
      </c:catAx>
      <c:valAx>
        <c:axId val="180205204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pl-PL" sz="1800" b="1"/>
                  <a:t>Tissue</a:t>
                </a:r>
                <a:r>
                  <a:rPr lang="pl-PL" sz="1800" b="1" baseline="0"/>
                  <a:t> viability (%)</a:t>
                </a:r>
                <a:endParaRPr lang="pl-PL" sz="1800" b="1"/>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pl-P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18020482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GB"/>
          </a:p>
        </p:txBody>
      </p:sp>
      <p:sp>
        <p:nvSpPr>
          <p:cNvPr id="3" name="Symbol zastępczy daty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3278FB93-682B-4BAE-874D-58B139A5D4A0}" type="datetimeFigureOut">
              <a:rPr lang="en-GB" smtClean="0"/>
              <a:t>02/11/2023</a:t>
            </a:fld>
            <a:endParaRPr lang="en-GB"/>
          </a:p>
        </p:txBody>
      </p:sp>
      <p:sp>
        <p:nvSpPr>
          <p:cNvPr id="4" name="Symbol zastępczy obrazu slajdu 3"/>
          <p:cNvSpPr>
            <a:spLocks noGrp="1" noRot="1" noChangeAspect="1"/>
          </p:cNvSpPr>
          <p:nvPr>
            <p:ph type="sldImg" idx="2"/>
          </p:nvPr>
        </p:nvSpPr>
        <p:spPr>
          <a:xfrm>
            <a:off x="2935288" y="857250"/>
            <a:ext cx="3273425"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Symbol zastępczy notatek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6" name="Symbol zastępczy stopki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GB"/>
          </a:p>
        </p:txBody>
      </p:sp>
      <p:sp>
        <p:nvSpPr>
          <p:cNvPr id="7" name="Symbol zastępczy numeru slajdu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CAA8590-303E-4925-9AC3-261414BE0D8D}" type="slidenum">
              <a:rPr lang="en-GB" smtClean="0"/>
              <a:t>‹#›</a:t>
            </a:fld>
            <a:endParaRPr lang="en-GB"/>
          </a:p>
        </p:txBody>
      </p:sp>
    </p:spTree>
    <p:extLst>
      <p:ext uri="{BB962C8B-B14F-4D97-AF65-F5344CB8AC3E}">
        <p14:creationId xmlns:p14="http://schemas.microsoft.com/office/powerpoint/2010/main" val="2560313216"/>
      </p:ext>
    </p:extLst>
  </p:cSld>
  <p:clrMap bg1="lt1" tx1="dk1" bg2="lt2" tx2="dk2" accent1="accent1" accent2="accent2" accent3="accent3" accent4="accent4" accent5="accent5" accent6="accent6" hlink="hlink" folHlink="folHlink"/>
  <p:notesStyle>
    <a:lvl1pPr marL="0" algn="l" defTabSz="3506084" rtl="0" eaLnBrk="1" latinLnBrk="0" hangingPunct="1">
      <a:defRPr sz="4601" kern="1200">
        <a:solidFill>
          <a:schemeClr val="tx1"/>
        </a:solidFill>
        <a:latin typeface="+mn-lt"/>
        <a:ea typeface="+mn-ea"/>
        <a:cs typeface="+mn-cs"/>
      </a:defRPr>
    </a:lvl1pPr>
    <a:lvl2pPr marL="1753042" algn="l" defTabSz="3506084" rtl="0" eaLnBrk="1" latinLnBrk="0" hangingPunct="1">
      <a:defRPr sz="4601" kern="1200">
        <a:solidFill>
          <a:schemeClr val="tx1"/>
        </a:solidFill>
        <a:latin typeface="+mn-lt"/>
        <a:ea typeface="+mn-ea"/>
        <a:cs typeface="+mn-cs"/>
      </a:defRPr>
    </a:lvl2pPr>
    <a:lvl3pPr marL="3506084" algn="l" defTabSz="3506084" rtl="0" eaLnBrk="1" latinLnBrk="0" hangingPunct="1">
      <a:defRPr sz="4601" kern="1200">
        <a:solidFill>
          <a:schemeClr val="tx1"/>
        </a:solidFill>
        <a:latin typeface="+mn-lt"/>
        <a:ea typeface="+mn-ea"/>
        <a:cs typeface="+mn-cs"/>
      </a:defRPr>
    </a:lvl3pPr>
    <a:lvl4pPr marL="5259126" algn="l" defTabSz="3506084" rtl="0" eaLnBrk="1" latinLnBrk="0" hangingPunct="1">
      <a:defRPr sz="4601" kern="1200">
        <a:solidFill>
          <a:schemeClr val="tx1"/>
        </a:solidFill>
        <a:latin typeface="+mn-lt"/>
        <a:ea typeface="+mn-ea"/>
        <a:cs typeface="+mn-cs"/>
      </a:defRPr>
    </a:lvl4pPr>
    <a:lvl5pPr marL="7012168" algn="l" defTabSz="3506084" rtl="0" eaLnBrk="1" latinLnBrk="0" hangingPunct="1">
      <a:defRPr sz="4601" kern="1200">
        <a:solidFill>
          <a:schemeClr val="tx1"/>
        </a:solidFill>
        <a:latin typeface="+mn-lt"/>
        <a:ea typeface="+mn-ea"/>
        <a:cs typeface="+mn-cs"/>
      </a:defRPr>
    </a:lvl5pPr>
    <a:lvl6pPr marL="8765210" algn="l" defTabSz="3506084" rtl="0" eaLnBrk="1" latinLnBrk="0" hangingPunct="1">
      <a:defRPr sz="4601" kern="1200">
        <a:solidFill>
          <a:schemeClr val="tx1"/>
        </a:solidFill>
        <a:latin typeface="+mn-lt"/>
        <a:ea typeface="+mn-ea"/>
        <a:cs typeface="+mn-cs"/>
      </a:defRPr>
    </a:lvl6pPr>
    <a:lvl7pPr marL="10518252" algn="l" defTabSz="3506084" rtl="0" eaLnBrk="1" latinLnBrk="0" hangingPunct="1">
      <a:defRPr sz="4601" kern="1200">
        <a:solidFill>
          <a:schemeClr val="tx1"/>
        </a:solidFill>
        <a:latin typeface="+mn-lt"/>
        <a:ea typeface="+mn-ea"/>
        <a:cs typeface="+mn-cs"/>
      </a:defRPr>
    </a:lvl7pPr>
    <a:lvl8pPr marL="12271294" algn="l" defTabSz="3506084" rtl="0" eaLnBrk="1" latinLnBrk="0" hangingPunct="1">
      <a:defRPr sz="4601" kern="1200">
        <a:solidFill>
          <a:schemeClr val="tx1"/>
        </a:solidFill>
        <a:latin typeface="+mn-lt"/>
        <a:ea typeface="+mn-ea"/>
        <a:cs typeface="+mn-cs"/>
      </a:defRPr>
    </a:lvl8pPr>
    <a:lvl9pPr marL="14024336" algn="l" defTabSz="3506084" rtl="0" eaLnBrk="1" latinLnBrk="0" hangingPunct="1">
      <a:defRPr sz="460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GB"/>
          </a:p>
        </p:txBody>
      </p:sp>
      <p:sp>
        <p:nvSpPr>
          <p:cNvPr id="4" name="Symbol zastępczy numeru slajdu 3"/>
          <p:cNvSpPr>
            <a:spLocks noGrp="1"/>
          </p:cNvSpPr>
          <p:nvPr>
            <p:ph type="sldNum" sz="quarter" idx="10"/>
          </p:nvPr>
        </p:nvSpPr>
        <p:spPr/>
        <p:txBody>
          <a:bodyPr/>
          <a:lstStyle/>
          <a:p>
            <a:fld id="{2CAA8590-303E-4925-9AC3-261414BE0D8D}" type="slidenum">
              <a:rPr lang="en-GB" smtClean="0"/>
              <a:t>1</a:t>
            </a:fld>
            <a:endParaRPr lang="en-GB"/>
          </a:p>
        </p:txBody>
      </p:sp>
    </p:spTree>
    <p:extLst>
      <p:ext uri="{BB962C8B-B14F-4D97-AF65-F5344CB8AC3E}">
        <p14:creationId xmlns:p14="http://schemas.microsoft.com/office/powerpoint/2010/main" val="1186379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pl-PL"/>
              <a:t>Kliknij, aby edytować styl</a:t>
            </a:r>
            <a:endParaRPr lang="en-US"/>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pl-PL"/>
              <a:t>Kliknij, aby edytować styl wzorca podtytułu</a:t>
            </a:r>
            <a:endParaRPr lang="en-US"/>
          </a:p>
        </p:txBody>
      </p:sp>
      <p:sp>
        <p:nvSpPr>
          <p:cNvPr id="4" name="Date Placeholder 3"/>
          <p:cNvSpPr>
            <a:spLocks noGrp="1"/>
          </p:cNvSpPr>
          <p:nvPr>
            <p:ph type="dt" sz="half" idx="10"/>
          </p:nvPr>
        </p:nvSpPr>
        <p:spPr/>
        <p:txBody>
          <a:bodyPr/>
          <a:lstStyle/>
          <a:p>
            <a:fld id="{9D28B087-5FDA-4F56-98C0-AC66FE491A9C}" type="datetimeFigureOut">
              <a:rPr lang="en-GB" smtClean="0"/>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211842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9D28B087-5FDA-4F56-98C0-AC66FE491A9C}" type="datetimeFigureOut">
              <a:rPr lang="en-GB" smtClean="0"/>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136210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pl-PL"/>
              <a:t>Kliknij, aby edytować styl</a:t>
            </a:r>
            <a:endParaRPr lang="en-US"/>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9D28B087-5FDA-4F56-98C0-AC66FE491A9C}" type="datetimeFigureOut">
              <a:rPr lang="en-GB" smtClean="0"/>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1140424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9D28B087-5FDA-4F56-98C0-AC66FE491A9C}" type="datetimeFigureOut">
              <a:rPr lang="en-GB" smtClean="0"/>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1559641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pl-PL"/>
              <a:t>Kliknij, aby edytować styl</a:t>
            </a:r>
            <a:endParaRPr lang="en-US"/>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9D28B087-5FDA-4F56-98C0-AC66FE491A9C}" type="datetimeFigureOut">
              <a:rPr lang="en-GB" smtClean="0"/>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2889766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sz="half" idx="1"/>
          </p:nvPr>
        </p:nvSpPr>
        <p:spPr>
          <a:xfrm>
            <a:off x="2942759" y="8059374"/>
            <a:ext cx="18191599" cy="1920934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Content Placeholder 3"/>
          <p:cNvSpPr>
            <a:spLocks noGrp="1"/>
          </p:cNvSpPr>
          <p:nvPr>
            <p:ph sz="half" idx="2"/>
          </p:nvPr>
        </p:nvSpPr>
        <p:spPr>
          <a:xfrm>
            <a:off x="21669405" y="8059374"/>
            <a:ext cx="18191599" cy="1920934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Date Placeholder 4"/>
          <p:cNvSpPr>
            <a:spLocks noGrp="1"/>
          </p:cNvSpPr>
          <p:nvPr>
            <p:ph type="dt" sz="half" idx="10"/>
          </p:nvPr>
        </p:nvSpPr>
        <p:spPr/>
        <p:txBody>
          <a:bodyPr/>
          <a:lstStyle/>
          <a:p>
            <a:fld id="{9D28B087-5FDA-4F56-98C0-AC66FE491A9C}" type="datetimeFigureOut">
              <a:rPr lang="en-GB" smtClean="0"/>
              <a:t>02/11/2023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262261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pl-PL"/>
              <a:t>Kliknij, aby edytować styl</a:t>
            </a:r>
            <a:endParaRPr lang="en-US"/>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pl-PL"/>
              <a:t>Kliknij, aby edytować style wzorca tekstu</a:t>
            </a:r>
          </a:p>
        </p:txBody>
      </p:sp>
      <p:sp>
        <p:nvSpPr>
          <p:cNvPr id="4" name="Content Placeholder 3"/>
          <p:cNvSpPr>
            <a:spLocks noGrp="1"/>
          </p:cNvSpPr>
          <p:nvPr>
            <p:ph sz="half" idx="2"/>
          </p:nvPr>
        </p:nvSpPr>
        <p:spPr>
          <a:xfrm>
            <a:off x="2948339" y="11058863"/>
            <a:ext cx="18107995" cy="1626592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pl-PL"/>
              <a:t>Kliknij, aby edytować style wzorca tekstu</a:t>
            </a:r>
          </a:p>
        </p:txBody>
      </p:sp>
      <p:sp>
        <p:nvSpPr>
          <p:cNvPr id="6" name="Content Placeholder 5"/>
          <p:cNvSpPr>
            <a:spLocks noGrp="1"/>
          </p:cNvSpPr>
          <p:nvPr>
            <p:ph sz="quarter" idx="4"/>
          </p:nvPr>
        </p:nvSpPr>
        <p:spPr>
          <a:xfrm>
            <a:off x="21669408" y="11058863"/>
            <a:ext cx="18197174" cy="1626592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Date Placeholder 6"/>
          <p:cNvSpPr>
            <a:spLocks noGrp="1"/>
          </p:cNvSpPr>
          <p:nvPr>
            <p:ph type="dt" sz="half" idx="10"/>
          </p:nvPr>
        </p:nvSpPr>
        <p:spPr/>
        <p:txBody>
          <a:bodyPr/>
          <a:lstStyle/>
          <a:p>
            <a:fld id="{9D28B087-5FDA-4F56-98C0-AC66FE491A9C}" type="datetimeFigureOut">
              <a:rPr lang="en-GB" smtClean="0"/>
              <a:t>02/11/2023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464301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9D28B087-5FDA-4F56-98C0-AC66FE491A9C}" type="datetimeFigureOut">
              <a:rPr lang="en-GB" smtClean="0"/>
              <a:t>02/11/2023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4282151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8B087-5FDA-4F56-98C0-AC66FE491A9C}" type="datetimeFigureOut">
              <a:rPr lang="en-GB" smtClean="0"/>
              <a:t>02/11/2023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3381115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pl-PL"/>
              <a:t>Kliknij, aby edytować styl</a:t>
            </a:r>
            <a:endParaRPr lang="en-US"/>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9D28B087-5FDA-4F56-98C0-AC66FE491A9C}" type="datetimeFigureOut">
              <a:rPr lang="en-GB" smtClean="0"/>
              <a:t>02/11/2023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395029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pl-PL"/>
              <a:t>Kliknij, aby edytować styl</a:t>
            </a:r>
            <a:endParaRPr lang="en-US"/>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pl-PL"/>
              <a:t>Kliknij ikonę, aby dodać obraz</a:t>
            </a:r>
            <a:endParaRPr lang="en-US"/>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9D28B087-5FDA-4F56-98C0-AC66FE491A9C}" type="datetimeFigureOut">
              <a:rPr lang="en-GB" smtClean="0"/>
              <a:t>02/11/2023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1144697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pl-PL"/>
              <a:t>Kliknij, aby edytować styl</a:t>
            </a:r>
            <a:endParaRPr lang="en-US"/>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9D28B087-5FDA-4F56-98C0-AC66FE491A9C}" type="datetimeFigureOut">
              <a:rPr lang="en-GB" smtClean="0"/>
              <a:t>02/11/2023</a:t>
            </a:fld>
            <a:endParaRPr lang="en-GB"/>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D60B5BEB-45DB-4844-B34E-19607244A5CC}" type="slidenum">
              <a:rPr lang="en-GB" smtClean="0"/>
              <a:t>‹#›</a:t>
            </a:fld>
            <a:endParaRPr lang="en-GB"/>
          </a:p>
        </p:txBody>
      </p:sp>
    </p:spTree>
    <p:extLst>
      <p:ext uri="{BB962C8B-B14F-4D97-AF65-F5344CB8AC3E}">
        <p14:creationId xmlns:p14="http://schemas.microsoft.com/office/powerpoint/2010/main" val="32289948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p:cNvSpPr>
            <a:spLocks noGrp="1"/>
          </p:cNvSpPr>
          <p:nvPr>
            <p:ph sz="quarter" idx="4"/>
          </p:nvPr>
        </p:nvSpPr>
        <p:spPr>
          <a:xfrm>
            <a:off x="20583346" y="18133060"/>
            <a:ext cx="18562662" cy="3179312"/>
          </a:xfrm>
          <a:solidFill>
            <a:srgbClr val="0070C0"/>
          </a:solidFill>
          <a:effectLst>
            <a:softEdge rad="812800"/>
          </a:effectLst>
          <a:scene3d>
            <a:camera prst="orthographicFront"/>
            <a:lightRig rig="threePt" dir="t"/>
          </a:scene3d>
          <a:sp3d prstMaterial="matte">
            <a:bevelT/>
            <a:bevelB/>
          </a:sp3d>
        </p:spPr>
        <p:txBody>
          <a:bodyPr anchor="t">
            <a:normAutofit/>
          </a:bodyPr>
          <a:lstStyle/>
          <a:p>
            <a:pPr marL="0" indent="0" algn="ctr">
              <a:buNone/>
            </a:pPr>
            <a:r>
              <a:rPr lang="pl-PL" sz="7200" b="1" err="1">
                <a:solidFill>
                  <a:schemeClr val="bg1"/>
                </a:solidFill>
                <a:latin typeface="Franklin Gothic Book" panose="020B0503020102020204" pitchFamily="34" charset="0"/>
              </a:rPr>
              <a:t>Conclusions</a:t>
            </a:r>
            <a:endParaRPr lang="pl-PL" sz="7200" b="1">
              <a:solidFill>
                <a:schemeClr val="bg1"/>
              </a:solidFill>
              <a:highlight>
                <a:srgbClr val="C68F97"/>
              </a:highlight>
              <a:latin typeface="Franklin Gothic Book" panose="020B0503020102020204" pitchFamily="34" charset="0"/>
            </a:endParaRPr>
          </a:p>
        </p:txBody>
      </p:sp>
      <p:sp>
        <p:nvSpPr>
          <p:cNvPr id="5" name="Symbol zastępczy tekstu 4"/>
          <p:cNvSpPr>
            <a:spLocks noGrp="1"/>
          </p:cNvSpPr>
          <p:nvPr>
            <p:ph type="body" sz="quarter" idx="3"/>
          </p:nvPr>
        </p:nvSpPr>
        <p:spPr>
          <a:xfrm>
            <a:off x="19193961" y="5604395"/>
            <a:ext cx="23423826" cy="24503757"/>
          </a:xfrm>
          <a:solidFill>
            <a:srgbClr val="0070C0"/>
          </a:solidFill>
          <a:effectLst>
            <a:softEdge rad="812800"/>
          </a:effectLst>
          <a:scene3d>
            <a:camera prst="orthographicFront"/>
            <a:lightRig rig="threePt" dir="t"/>
          </a:scene3d>
          <a:sp3d prstMaterial="matte">
            <a:bevelT/>
            <a:bevelB/>
          </a:sp3d>
        </p:spPr>
        <p:txBody>
          <a:bodyPr anchor="t"/>
          <a:lstStyle/>
          <a:p>
            <a:pPr algn="ctr"/>
            <a:r>
              <a:rPr lang="en-US" sz="4000">
                <a:solidFill>
                  <a:schemeClr val="bg1"/>
                </a:solidFill>
                <a:latin typeface="Franklin Gothic Book" panose="020B0503020102020204" pitchFamily="34" charset="0"/>
              </a:rPr>
              <a:t>Results</a:t>
            </a:r>
            <a:r>
              <a:rPr lang="pl-PL" sz="4000">
                <a:solidFill>
                  <a:schemeClr val="bg1"/>
                </a:solidFill>
                <a:latin typeface="Franklin Gothic Book" panose="020B0503020102020204" pitchFamily="34" charset="0"/>
              </a:rPr>
              <a:t> – </a:t>
            </a:r>
            <a:r>
              <a:rPr lang="pl-PL" sz="4000" err="1">
                <a:solidFill>
                  <a:schemeClr val="bg1"/>
                </a:solidFill>
                <a:latin typeface="Franklin Gothic Book" panose="020B0503020102020204" pitchFamily="34" charset="0"/>
              </a:rPr>
              <a:t>sensitisation</a:t>
            </a:r>
            <a:r>
              <a:rPr lang="pl-PL" sz="4000">
                <a:solidFill>
                  <a:schemeClr val="bg1"/>
                </a:solidFill>
                <a:latin typeface="Franklin Gothic Book" panose="020B0503020102020204" pitchFamily="34" charset="0"/>
              </a:rPr>
              <a:t> </a:t>
            </a:r>
            <a:r>
              <a:rPr lang="pl-PL" sz="4000" err="1">
                <a:solidFill>
                  <a:schemeClr val="bg1"/>
                </a:solidFill>
                <a:latin typeface="Franklin Gothic Book" panose="020B0503020102020204" pitchFamily="34" charset="0"/>
              </a:rPr>
              <a:t>properties</a:t>
            </a:r>
            <a:r>
              <a:rPr lang="pl-PL" sz="4000">
                <a:solidFill>
                  <a:schemeClr val="bg1"/>
                </a:solidFill>
                <a:latin typeface="Franklin Gothic Book" panose="020B0503020102020204" pitchFamily="34" charset="0"/>
              </a:rPr>
              <a:t> </a:t>
            </a:r>
            <a:r>
              <a:rPr lang="pl-PL" sz="4000" i="1">
                <a:solidFill>
                  <a:schemeClr val="bg1"/>
                </a:solidFill>
                <a:latin typeface="Franklin Gothic Book" panose="020B0503020102020204" pitchFamily="34" charset="0"/>
              </a:rPr>
              <a:t>in vitro</a:t>
            </a:r>
            <a:r>
              <a:rPr lang="pl-PL" sz="4000">
                <a:solidFill>
                  <a:schemeClr val="bg1"/>
                </a:solidFill>
                <a:latin typeface="Franklin Gothic Book" panose="020B0503020102020204" pitchFamily="34" charset="0"/>
              </a:rPr>
              <a:t>: interleukin </a:t>
            </a:r>
            <a:r>
              <a:rPr lang="pl-PL" sz="4000" err="1">
                <a:solidFill>
                  <a:schemeClr val="bg1"/>
                </a:solidFill>
                <a:latin typeface="Franklin Gothic Book" panose="020B0503020102020204" pitchFamily="34" charset="0"/>
              </a:rPr>
              <a:t>level</a:t>
            </a:r>
            <a:endParaRPr lang="pl-PL" sz="4000" i="1">
              <a:solidFill>
                <a:schemeClr val="bg1"/>
              </a:solidFill>
              <a:latin typeface="Franklin Gothic Book" panose="020B0503020102020204" pitchFamily="34" charset="0"/>
            </a:endParaRPr>
          </a:p>
          <a:p>
            <a:pPr algn="ctr"/>
            <a:endParaRPr lang="pl-PL" sz="4000">
              <a:solidFill>
                <a:schemeClr val="bg1"/>
              </a:solidFill>
              <a:latin typeface="Franklin Gothic Book" panose="020B0503020102020204" pitchFamily="34" charset="0"/>
            </a:endParaRPr>
          </a:p>
          <a:p>
            <a:pPr algn="ctr"/>
            <a:endParaRPr lang="pl-PL" sz="4000">
              <a:solidFill>
                <a:schemeClr val="bg1"/>
              </a:solidFill>
              <a:latin typeface="Franklin Gothic Book" panose="020B0503020102020204" pitchFamily="34" charset="0"/>
            </a:endParaRPr>
          </a:p>
          <a:p>
            <a:pPr algn="ctr"/>
            <a:endParaRPr lang="pl-PL" sz="4000">
              <a:solidFill>
                <a:schemeClr val="bg1"/>
              </a:solidFill>
              <a:latin typeface="Franklin Gothic Book" panose="020B0503020102020204" pitchFamily="34" charset="0"/>
            </a:endParaRPr>
          </a:p>
          <a:p>
            <a:pPr algn="ctr"/>
            <a:endParaRPr lang="pl-PL" sz="4000">
              <a:solidFill>
                <a:schemeClr val="bg1"/>
              </a:solidFill>
              <a:latin typeface="Franklin Gothic Book" panose="020B0503020102020204" pitchFamily="34" charset="0"/>
            </a:endParaRPr>
          </a:p>
          <a:p>
            <a:pPr algn="ctr"/>
            <a:endParaRPr lang="pl-PL" sz="4000">
              <a:solidFill>
                <a:schemeClr val="bg1"/>
              </a:solidFill>
              <a:latin typeface="Franklin Gothic Book" panose="020B0503020102020204" pitchFamily="34" charset="0"/>
            </a:endParaRPr>
          </a:p>
          <a:p>
            <a:pPr algn="ctr">
              <a:lnSpc>
                <a:spcPct val="200000"/>
              </a:lnSpc>
              <a:spcBef>
                <a:spcPts val="0"/>
              </a:spcBef>
            </a:pPr>
            <a:endParaRPr lang="pl-PL" sz="4000" i="1">
              <a:solidFill>
                <a:schemeClr val="bg1"/>
              </a:solidFill>
              <a:latin typeface="Franklin Gothic Book" panose="020B0503020102020204" pitchFamily="34" charset="0"/>
            </a:endParaRPr>
          </a:p>
          <a:p>
            <a:pPr algn="ctr">
              <a:spcBef>
                <a:spcPts val="0"/>
              </a:spcBef>
            </a:pPr>
            <a:endParaRPr lang="pl-PL" sz="4000" i="1">
              <a:solidFill>
                <a:schemeClr val="bg1"/>
              </a:solidFill>
              <a:latin typeface="Franklin Gothic Book" panose="020B0503020102020204" pitchFamily="34" charset="0"/>
            </a:endParaRPr>
          </a:p>
          <a:p>
            <a:pPr algn="ctr"/>
            <a:r>
              <a:rPr lang="pl-PL" sz="4000" err="1">
                <a:solidFill>
                  <a:schemeClr val="bg1"/>
                </a:solidFill>
                <a:latin typeface="Franklin Gothic Book" panose="020B0503020102020204" pitchFamily="34" charset="0"/>
              </a:rPr>
              <a:t>Results</a:t>
            </a:r>
            <a:r>
              <a:rPr lang="pl-PL" sz="4000">
                <a:solidFill>
                  <a:schemeClr val="bg1"/>
                </a:solidFill>
                <a:latin typeface="Franklin Gothic Book" panose="020B0503020102020204" pitchFamily="34" charset="0"/>
              </a:rPr>
              <a:t> – </a:t>
            </a:r>
            <a:r>
              <a:rPr lang="pl-PL" sz="4000" err="1">
                <a:solidFill>
                  <a:schemeClr val="bg1"/>
                </a:solidFill>
                <a:latin typeface="Franklin Gothic Book" panose="020B0503020102020204" pitchFamily="34" charset="0"/>
              </a:rPr>
              <a:t>instrumental</a:t>
            </a:r>
            <a:r>
              <a:rPr lang="pl-PL" sz="4000">
                <a:solidFill>
                  <a:schemeClr val="bg1"/>
                </a:solidFill>
                <a:latin typeface="Franklin Gothic Book" panose="020B0503020102020204" pitchFamily="34" charset="0"/>
              </a:rPr>
              <a:t> </a:t>
            </a:r>
            <a:r>
              <a:rPr lang="pl-PL" sz="4000" err="1">
                <a:solidFill>
                  <a:schemeClr val="bg1"/>
                </a:solidFill>
                <a:latin typeface="Franklin Gothic Book" panose="020B0503020102020204" pitchFamily="34" charset="0"/>
              </a:rPr>
              <a:t>measurements</a:t>
            </a:r>
            <a:r>
              <a:rPr lang="pl-PL" sz="4000">
                <a:solidFill>
                  <a:schemeClr val="bg1"/>
                </a:solidFill>
                <a:latin typeface="Franklin Gothic Book" panose="020B0503020102020204" pitchFamily="34" charset="0"/>
              </a:rPr>
              <a:t> of skin </a:t>
            </a:r>
            <a:r>
              <a:rPr lang="pl-PL" sz="4000" err="1">
                <a:solidFill>
                  <a:schemeClr val="bg1"/>
                </a:solidFill>
                <a:latin typeface="Franklin Gothic Book" panose="020B0503020102020204" pitchFamily="34" charset="0"/>
              </a:rPr>
              <a:t>parameters</a:t>
            </a:r>
            <a:r>
              <a:rPr lang="pl-PL" sz="4000">
                <a:solidFill>
                  <a:schemeClr val="bg1"/>
                </a:solidFill>
                <a:latin typeface="Franklin Gothic Book" panose="020B0503020102020204" pitchFamily="34" charset="0"/>
              </a:rPr>
              <a:t> </a:t>
            </a:r>
            <a:r>
              <a:rPr lang="pl-PL" sz="4000" err="1">
                <a:solidFill>
                  <a:schemeClr val="bg1"/>
                </a:solidFill>
                <a:latin typeface="Franklin Gothic Book" panose="020B0503020102020204" pitchFamily="34" charset="0"/>
              </a:rPr>
              <a:t>after</a:t>
            </a:r>
            <a:r>
              <a:rPr lang="pl-PL" sz="4000">
                <a:solidFill>
                  <a:schemeClr val="bg1"/>
                </a:solidFill>
                <a:latin typeface="Franklin Gothic Book" panose="020B0503020102020204" pitchFamily="34" charset="0"/>
              </a:rPr>
              <a:t> </a:t>
            </a:r>
            <a:r>
              <a:rPr lang="pl-PL" sz="4000" err="1">
                <a:solidFill>
                  <a:schemeClr val="bg1"/>
                </a:solidFill>
                <a:latin typeface="Franklin Gothic Book" panose="020B0503020102020204" pitchFamily="34" charset="0"/>
              </a:rPr>
              <a:t>cleanser</a:t>
            </a:r>
            <a:r>
              <a:rPr lang="pl-PL" sz="4000">
                <a:solidFill>
                  <a:schemeClr val="bg1"/>
                </a:solidFill>
                <a:latin typeface="Franklin Gothic Book" panose="020B0503020102020204" pitchFamily="34" charset="0"/>
              </a:rPr>
              <a:t> </a:t>
            </a:r>
            <a:r>
              <a:rPr lang="pl-PL" sz="4000" err="1">
                <a:solidFill>
                  <a:schemeClr val="bg1"/>
                </a:solidFill>
                <a:latin typeface="Franklin Gothic Book" panose="020B0503020102020204" pitchFamily="34" charset="0"/>
              </a:rPr>
              <a:t>application</a:t>
            </a:r>
            <a:endParaRPr lang="pl-PL" sz="4000">
              <a:solidFill>
                <a:schemeClr val="bg1"/>
              </a:solidFill>
              <a:latin typeface="Franklin Gothic Book" panose="020B0503020102020204" pitchFamily="34" charset="0"/>
            </a:endParaRPr>
          </a:p>
          <a:p>
            <a:pPr algn="ctr">
              <a:lnSpc>
                <a:spcPct val="100000"/>
              </a:lnSpc>
              <a:spcBef>
                <a:spcPts val="0"/>
              </a:spcBef>
            </a:pPr>
            <a:endParaRPr lang="pl-PL" sz="900">
              <a:solidFill>
                <a:schemeClr val="bg1"/>
              </a:solidFill>
              <a:latin typeface="Franklin Gothic Book" panose="020B0503020102020204" pitchFamily="34" charset="0"/>
            </a:endParaRPr>
          </a:p>
          <a:p>
            <a:pPr algn="ctr">
              <a:lnSpc>
                <a:spcPct val="100000"/>
              </a:lnSpc>
              <a:spcBef>
                <a:spcPts val="0"/>
              </a:spcBef>
            </a:pPr>
            <a:endParaRPr lang="pl-PL" sz="900">
              <a:solidFill>
                <a:schemeClr val="bg1"/>
              </a:solidFill>
              <a:latin typeface="Franklin Gothic Book" panose="020B0503020102020204" pitchFamily="34" charset="0"/>
            </a:endParaRPr>
          </a:p>
          <a:p>
            <a:pPr algn="ctr">
              <a:lnSpc>
                <a:spcPct val="100000"/>
              </a:lnSpc>
              <a:spcBef>
                <a:spcPts val="0"/>
              </a:spcBef>
            </a:pPr>
            <a:endParaRPr lang="pl-PL" sz="900">
              <a:solidFill>
                <a:schemeClr val="bg1"/>
              </a:solidFill>
              <a:latin typeface="Franklin Gothic Book" panose="020B0503020102020204" pitchFamily="34" charset="0"/>
            </a:endParaRPr>
          </a:p>
          <a:p>
            <a:pPr>
              <a:lnSpc>
                <a:spcPct val="100000"/>
              </a:lnSpc>
              <a:spcBef>
                <a:spcPts val="0"/>
              </a:spcBef>
            </a:pPr>
            <a:endParaRPr lang="pl-PL" sz="900">
              <a:solidFill>
                <a:schemeClr val="bg1"/>
              </a:solidFill>
              <a:latin typeface="Franklin Gothic Book" panose="020B0503020102020204" pitchFamily="34" charset="0"/>
            </a:endParaRPr>
          </a:p>
          <a:p>
            <a:pPr algn="ctr"/>
            <a:endParaRPr lang="pl-PL" sz="900">
              <a:solidFill>
                <a:schemeClr val="bg1"/>
              </a:solidFill>
              <a:latin typeface="Franklin Gothic Book" panose="020B0503020102020204" pitchFamily="34" charset="0"/>
            </a:endParaRPr>
          </a:p>
          <a:p>
            <a:pPr algn="ctr"/>
            <a:endParaRPr lang="pl-PL" sz="900">
              <a:solidFill>
                <a:schemeClr val="bg1"/>
              </a:solidFill>
              <a:latin typeface="Franklin Gothic Book" panose="020B0503020102020204" pitchFamily="34" charset="0"/>
            </a:endParaRPr>
          </a:p>
          <a:p>
            <a:pPr algn="ctr"/>
            <a:endParaRPr lang="pl-PL" sz="900">
              <a:solidFill>
                <a:schemeClr val="bg1"/>
              </a:solidFill>
              <a:latin typeface="Franklin Gothic Book" panose="020B0503020102020204" pitchFamily="34" charset="0"/>
            </a:endParaRPr>
          </a:p>
          <a:p>
            <a:pPr algn="ctr"/>
            <a:endParaRPr lang="pl-PL" sz="900">
              <a:solidFill>
                <a:schemeClr val="bg1"/>
              </a:solidFill>
              <a:latin typeface="Franklin Gothic Book" panose="020B0503020102020204" pitchFamily="34" charset="0"/>
            </a:endParaRPr>
          </a:p>
          <a:p>
            <a:pPr algn="ctr"/>
            <a:endParaRPr lang="pl-PL" sz="900">
              <a:solidFill>
                <a:schemeClr val="bg1"/>
              </a:solidFill>
              <a:latin typeface="Franklin Gothic Book" panose="020B0503020102020204" pitchFamily="34" charset="0"/>
            </a:endParaRPr>
          </a:p>
          <a:p>
            <a:pPr algn="ctr"/>
            <a:endParaRPr lang="pl-PL" sz="900">
              <a:solidFill>
                <a:schemeClr val="bg1"/>
              </a:solidFill>
              <a:latin typeface="Franklin Gothic Book" panose="020B0503020102020204" pitchFamily="34" charset="0"/>
            </a:endParaRPr>
          </a:p>
          <a:p>
            <a:pPr algn="ctr">
              <a:spcBef>
                <a:spcPts val="600"/>
              </a:spcBef>
            </a:pPr>
            <a:endParaRPr lang="pl-PL" sz="900">
              <a:solidFill>
                <a:schemeClr val="bg1"/>
              </a:solidFill>
              <a:latin typeface="Franklin Gothic Book" panose="020B0503020102020204" pitchFamily="34" charset="0"/>
            </a:endParaRPr>
          </a:p>
          <a:p>
            <a:pPr algn="ctr">
              <a:spcBef>
                <a:spcPts val="2400"/>
              </a:spcBef>
            </a:pPr>
            <a:r>
              <a:rPr lang="en-US" sz="4000">
                <a:solidFill>
                  <a:schemeClr val="bg1"/>
                </a:solidFill>
                <a:latin typeface="Franklin Gothic Book" panose="020B0503020102020204" pitchFamily="34" charset="0"/>
              </a:rPr>
              <a:t>Results</a:t>
            </a:r>
            <a:r>
              <a:rPr lang="pl-PL" sz="4000">
                <a:solidFill>
                  <a:schemeClr val="bg1"/>
                </a:solidFill>
                <a:latin typeface="Franklin Gothic Book" panose="020B0503020102020204" pitchFamily="34" charset="0"/>
              </a:rPr>
              <a:t> – </a:t>
            </a:r>
            <a:r>
              <a:rPr lang="pl-PL" sz="4000" err="1">
                <a:solidFill>
                  <a:schemeClr val="bg1"/>
                </a:solidFill>
                <a:latin typeface="Franklin Gothic Book" panose="020B0503020102020204" pitchFamily="34" charset="0"/>
              </a:rPr>
              <a:t>observational</a:t>
            </a:r>
            <a:r>
              <a:rPr lang="pl-PL" sz="4000">
                <a:solidFill>
                  <a:schemeClr val="bg1"/>
                </a:solidFill>
                <a:latin typeface="Franklin Gothic Book" panose="020B0503020102020204" pitchFamily="34" charset="0"/>
              </a:rPr>
              <a:t> </a:t>
            </a:r>
            <a:r>
              <a:rPr lang="pl-PL" sz="4000" err="1">
                <a:solidFill>
                  <a:schemeClr val="bg1"/>
                </a:solidFill>
                <a:latin typeface="Franklin Gothic Book" panose="020B0503020102020204" pitchFamily="34" charset="0"/>
              </a:rPr>
              <a:t>study</a:t>
            </a:r>
            <a:r>
              <a:rPr lang="pl-PL" sz="4000">
                <a:solidFill>
                  <a:schemeClr val="bg1"/>
                </a:solidFill>
                <a:latin typeface="Franklin Gothic Book" panose="020B0503020102020204" pitchFamily="34" charset="0"/>
              </a:rPr>
              <a:t>: </a:t>
            </a:r>
            <a:r>
              <a:rPr lang="pl-PL" sz="4000" err="1">
                <a:solidFill>
                  <a:schemeClr val="bg1"/>
                </a:solidFill>
                <a:latin typeface="Franklin Gothic Book" panose="020B0503020102020204" pitchFamily="34" charset="0"/>
              </a:rPr>
              <a:t>evaluation</a:t>
            </a:r>
            <a:r>
              <a:rPr lang="pl-PL" sz="4000">
                <a:solidFill>
                  <a:schemeClr val="bg1"/>
                </a:solidFill>
                <a:latin typeface="Franklin Gothic Book" panose="020B0503020102020204" pitchFamily="34" charset="0"/>
              </a:rPr>
              <a:t> of skin and </a:t>
            </a:r>
            <a:r>
              <a:rPr lang="pl-PL" sz="4000" err="1">
                <a:solidFill>
                  <a:schemeClr val="bg1"/>
                </a:solidFill>
                <a:latin typeface="Franklin Gothic Book" panose="020B0503020102020204" pitchFamily="34" charset="0"/>
              </a:rPr>
              <a:t>scalp</a:t>
            </a:r>
            <a:r>
              <a:rPr lang="pl-PL" sz="4000">
                <a:solidFill>
                  <a:schemeClr val="bg1"/>
                </a:solidFill>
                <a:latin typeface="Franklin Gothic Book" panose="020B0503020102020204" pitchFamily="34" charset="0"/>
              </a:rPr>
              <a:t> </a:t>
            </a:r>
            <a:r>
              <a:rPr lang="pl-PL" sz="4000" err="1">
                <a:solidFill>
                  <a:schemeClr val="bg1"/>
                </a:solidFill>
                <a:latin typeface="Franklin Gothic Book" panose="020B0503020102020204" pitchFamily="34" charset="0"/>
              </a:rPr>
              <a:t>condition</a:t>
            </a:r>
            <a:r>
              <a:rPr lang="pl-PL" sz="4000">
                <a:solidFill>
                  <a:schemeClr val="bg1"/>
                </a:solidFill>
                <a:latin typeface="Franklin Gothic Book" panose="020B0503020102020204" pitchFamily="34" charset="0"/>
              </a:rPr>
              <a:t> </a:t>
            </a:r>
            <a:r>
              <a:rPr lang="pl-PL" sz="4000" err="1">
                <a:solidFill>
                  <a:schemeClr val="bg1"/>
                </a:solidFill>
                <a:latin typeface="Franklin Gothic Book" panose="020B0503020102020204" pitchFamily="34" charset="0"/>
              </a:rPr>
              <a:t>after</a:t>
            </a:r>
            <a:r>
              <a:rPr lang="pl-PL" sz="4000">
                <a:solidFill>
                  <a:schemeClr val="bg1"/>
                </a:solidFill>
                <a:latin typeface="Franklin Gothic Book" panose="020B0503020102020204" pitchFamily="34" charset="0"/>
              </a:rPr>
              <a:t> </a:t>
            </a:r>
            <a:r>
              <a:rPr lang="pl-PL" sz="4000" err="1">
                <a:solidFill>
                  <a:schemeClr val="bg1"/>
                </a:solidFill>
                <a:latin typeface="Franklin Gothic Book" panose="020B0503020102020204" pitchFamily="34" charset="0"/>
              </a:rPr>
              <a:t>cleanser</a:t>
            </a:r>
            <a:r>
              <a:rPr lang="pl-PL" sz="4000">
                <a:solidFill>
                  <a:schemeClr val="bg1"/>
                </a:solidFill>
                <a:latin typeface="Franklin Gothic Book" panose="020B0503020102020204" pitchFamily="34" charset="0"/>
              </a:rPr>
              <a:t> </a:t>
            </a:r>
            <a:r>
              <a:rPr lang="pl-PL" sz="4000" err="1">
                <a:solidFill>
                  <a:schemeClr val="bg1"/>
                </a:solidFill>
                <a:latin typeface="Franklin Gothic Book" panose="020B0503020102020204" pitchFamily="34" charset="0"/>
              </a:rPr>
              <a:t>application</a:t>
            </a:r>
            <a:endParaRPr lang="en-US" sz="4000">
              <a:solidFill>
                <a:schemeClr val="bg1"/>
              </a:solidFill>
              <a:latin typeface="Franklin Gothic Book" panose="020B0503020102020204" pitchFamily="34" charset="0"/>
            </a:endParaRPr>
          </a:p>
          <a:p>
            <a:pPr algn="ctr"/>
            <a:endParaRPr lang="en-US" sz="7200">
              <a:solidFill>
                <a:schemeClr val="bg1"/>
              </a:solidFill>
              <a:latin typeface="Franklin Gothic Book" panose="020B0503020102020204" pitchFamily="34" charset="0"/>
            </a:endParaRPr>
          </a:p>
          <a:p>
            <a:pPr algn="ctr"/>
            <a:endParaRPr lang="en-US" sz="7200">
              <a:solidFill>
                <a:schemeClr val="bg1"/>
              </a:solidFill>
              <a:latin typeface="Franklin Gothic Book" panose="020B0503020102020204" pitchFamily="34" charset="0"/>
            </a:endParaRPr>
          </a:p>
          <a:p>
            <a:pPr algn="ctr"/>
            <a:endParaRPr lang="en-US" sz="7200">
              <a:solidFill>
                <a:schemeClr val="bg1"/>
              </a:solidFill>
              <a:latin typeface="Franklin Gothic Book" panose="020B0503020102020204" pitchFamily="34" charset="0"/>
            </a:endParaRPr>
          </a:p>
        </p:txBody>
      </p:sp>
      <p:sp>
        <p:nvSpPr>
          <p:cNvPr id="4" name="Symbol zastępczy zawartości 3"/>
          <p:cNvSpPr>
            <a:spLocks noGrp="1"/>
          </p:cNvSpPr>
          <p:nvPr>
            <p:ph sz="half" idx="2"/>
          </p:nvPr>
        </p:nvSpPr>
        <p:spPr>
          <a:xfrm>
            <a:off x="425637" y="10465074"/>
            <a:ext cx="18528370" cy="7518663"/>
          </a:xfrm>
          <a:solidFill>
            <a:srgbClr val="0070C0"/>
          </a:solidFill>
          <a:effectLst>
            <a:softEdge rad="812800"/>
          </a:effectLst>
          <a:scene3d>
            <a:camera prst="orthographicFront"/>
            <a:lightRig rig="threePt" dir="t"/>
          </a:scene3d>
          <a:sp3d prstMaterial="matte">
            <a:bevelT/>
            <a:bevelB/>
          </a:sp3d>
        </p:spPr>
        <p:txBody>
          <a:bodyPr/>
          <a:lstStyle/>
          <a:p>
            <a:pPr marL="0" indent="0" algn="ctr">
              <a:buNone/>
            </a:pPr>
            <a:r>
              <a:rPr lang="pl-PL" sz="7200" b="1">
                <a:solidFill>
                  <a:schemeClr val="bg1"/>
                </a:solidFill>
                <a:latin typeface="Franklin Gothic Book" panose="020B0503020102020204" pitchFamily="34" charset="0"/>
              </a:rPr>
              <a:t>Materials and </a:t>
            </a:r>
            <a:r>
              <a:rPr lang="pl-PL" sz="7200" b="1" err="1">
                <a:solidFill>
                  <a:schemeClr val="bg1"/>
                </a:solidFill>
                <a:latin typeface="Franklin Gothic Book" panose="020B0503020102020204" pitchFamily="34" charset="0"/>
              </a:rPr>
              <a:t>Methods</a:t>
            </a:r>
            <a:endParaRPr lang="en-US" sz="7200" b="1">
              <a:solidFill>
                <a:schemeClr val="bg1"/>
              </a:solidFill>
              <a:highlight>
                <a:srgbClr val="29658A"/>
              </a:highlight>
              <a:latin typeface="Franklin Gothic Book" panose="020B0503020102020204" pitchFamily="34" charset="0"/>
            </a:endParaRPr>
          </a:p>
        </p:txBody>
      </p:sp>
      <p:sp>
        <p:nvSpPr>
          <p:cNvPr id="3" name="Symbol zastępczy tekstu 2"/>
          <p:cNvSpPr>
            <a:spLocks noGrp="1"/>
          </p:cNvSpPr>
          <p:nvPr>
            <p:ph type="body" idx="1"/>
          </p:nvPr>
        </p:nvSpPr>
        <p:spPr>
          <a:xfrm>
            <a:off x="442831" y="5669025"/>
            <a:ext cx="18466569" cy="4585800"/>
          </a:xfrm>
          <a:solidFill>
            <a:srgbClr val="0070C0"/>
          </a:solidFill>
          <a:effectLst/>
          <a:scene3d>
            <a:camera prst="orthographicFront"/>
            <a:lightRig rig="threePt" dir="t"/>
          </a:scene3d>
          <a:sp3d prstMaterial="matte"/>
        </p:spPr>
        <p:txBody>
          <a:bodyPr anchor="t">
            <a:normAutofit/>
          </a:bodyPr>
          <a:lstStyle/>
          <a:p>
            <a:pPr algn="ctr"/>
            <a:r>
              <a:rPr lang="pl-PL" sz="7200" b="1" err="1">
                <a:solidFill>
                  <a:schemeClr val="bg1"/>
                </a:solidFill>
                <a:latin typeface="Franklin Gothic Book" panose="020B0503020102020204" pitchFamily="34" charset="0"/>
              </a:rPr>
              <a:t>Introduction</a:t>
            </a:r>
            <a:endParaRPr lang="pl-PL" sz="7200">
              <a:solidFill>
                <a:schemeClr val="bg1"/>
              </a:solidFill>
              <a:highlight>
                <a:srgbClr val="C68F97"/>
              </a:highlight>
              <a:latin typeface="Franklin Gothic Book" panose="020B0503020102020204" pitchFamily="34" charset="0"/>
            </a:endParaRPr>
          </a:p>
        </p:txBody>
      </p:sp>
      <p:sp>
        <p:nvSpPr>
          <p:cNvPr id="13" name="Tytuł 12"/>
          <p:cNvSpPr>
            <a:spLocks noGrp="1"/>
          </p:cNvSpPr>
          <p:nvPr>
            <p:ph type="title"/>
          </p:nvPr>
        </p:nvSpPr>
        <p:spPr>
          <a:xfrm>
            <a:off x="2598752" y="677749"/>
            <a:ext cx="37741068" cy="1975161"/>
          </a:xfrm>
        </p:spPr>
        <p:txBody>
          <a:bodyPr>
            <a:normAutofit/>
          </a:bodyPr>
          <a:lstStyle/>
          <a:p>
            <a:pPr algn="ctr"/>
            <a:r>
              <a:rPr lang="en-US" sz="6600" b="1">
                <a:latin typeface="Arial Narrow" panose="020B0606020202030204" pitchFamily="34" charset="0"/>
              </a:rPr>
              <a:t>Evaluation of cleansing foam based on mild sur</a:t>
            </a:r>
            <a:r>
              <a:rPr lang="pl-PL" sz="6600" b="1">
                <a:latin typeface="Arial Narrow" panose="020B0606020202030204" pitchFamily="34" charset="0"/>
              </a:rPr>
              <a:t>f</a:t>
            </a:r>
            <a:r>
              <a:rPr lang="en-US" sz="6600" b="1">
                <a:latin typeface="Arial Narrow" panose="020B0606020202030204" pitchFamily="34" charset="0"/>
              </a:rPr>
              <a:t>actants and humectants for patients with atopic dermatitis </a:t>
            </a:r>
            <a:endParaRPr lang="pl-PL" sz="6600" b="1">
              <a:latin typeface="Arial Narrow" panose="020B0606020202030204" pitchFamily="34" charset="0"/>
            </a:endParaRPr>
          </a:p>
        </p:txBody>
      </p:sp>
      <p:sp>
        <p:nvSpPr>
          <p:cNvPr id="17" name="pole tekstowe 16"/>
          <p:cNvSpPr txBox="1"/>
          <p:nvPr/>
        </p:nvSpPr>
        <p:spPr>
          <a:xfrm>
            <a:off x="1698261" y="2500265"/>
            <a:ext cx="38935636" cy="1790298"/>
          </a:xfrm>
          <a:prstGeom prst="rect">
            <a:avLst/>
          </a:prstGeom>
        </p:spPr>
        <p:txBody>
          <a:bodyPr vert="horz" wrap="square" lIns="91440" tIns="45720" rIns="91440" bIns="45720" rtlCol="0">
            <a:noAutofit/>
          </a:bodyPr>
          <a:lstStyle/>
          <a:p>
            <a:pPr algn="ctr"/>
            <a:r>
              <a:rPr lang="pl-PL" sz="4800">
                <a:latin typeface="Arial Narrow" panose="020B0606020202030204" pitchFamily="34" charset="0"/>
              </a:rPr>
              <a:t>Monika Pasikowska-Piwko</a:t>
            </a:r>
            <a:r>
              <a:rPr lang="pl-PL" sz="4800" baseline="30000">
                <a:latin typeface="Arial Narrow" panose="020B0606020202030204" pitchFamily="34" charset="0"/>
              </a:rPr>
              <a:t>1</a:t>
            </a:r>
            <a:r>
              <a:rPr lang="pl-PL" sz="4800">
                <a:latin typeface="Arial Narrow" panose="020B0606020202030204" pitchFamily="34" charset="0"/>
              </a:rPr>
              <a:t>, Bożena Tyszczuk</a:t>
            </a:r>
            <a:r>
              <a:rPr lang="pl-PL" sz="4800" baseline="30000">
                <a:latin typeface="Arial Narrow" panose="020B0606020202030204" pitchFamily="34" charset="0"/>
              </a:rPr>
              <a:t>1</a:t>
            </a:r>
            <a:r>
              <a:rPr lang="pl-PL" sz="4800">
                <a:latin typeface="Arial Narrow" panose="020B0606020202030204" pitchFamily="34" charset="0"/>
              </a:rPr>
              <a:t>, Renata Dębowska</a:t>
            </a:r>
            <a:r>
              <a:rPr lang="pl-PL" sz="4800" baseline="30000">
                <a:latin typeface="Arial Narrow" panose="020B0606020202030204" pitchFamily="34" charset="0"/>
              </a:rPr>
              <a:t>1</a:t>
            </a:r>
            <a:r>
              <a:rPr lang="pl-PL" sz="4800">
                <a:latin typeface="Arial Narrow" panose="020B0606020202030204" pitchFamily="34" charset="0"/>
              </a:rPr>
              <a:t>, Agnieszka Różańska</a:t>
            </a:r>
            <a:r>
              <a:rPr lang="pl-PL" sz="4800" baseline="30000">
                <a:solidFill>
                  <a:prstClr val="black"/>
                </a:solidFill>
                <a:latin typeface="Arial Narrow" panose="020B0606020202030204" pitchFamily="34" charset="0"/>
              </a:rPr>
              <a:t>2</a:t>
            </a:r>
            <a:r>
              <a:rPr lang="pl-PL" sz="4800">
                <a:latin typeface="Arial Narrow" panose="020B0606020202030204" pitchFamily="34" charset="0"/>
              </a:rPr>
              <a:t>, Robert Czarnomysy</a:t>
            </a:r>
            <a:r>
              <a:rPr lang="pl-PL" sz="4800" baseline="30000">
                <a:latin typeface="Arial Narrow" panose="020B0606020202030204" pitchFamily="34" charset="0"/>
              </a:rPr>
              <a:t>3</a:t>
            </a:r>
            <a:r>
              <a:rPr lang="pl-PL" sz="4800">
                <a:latin typeface="Arial Narrow" panose="020B0606020202030204" pitchFamily="34" charset="0"/>
              </a:rPr>
              <a:t>,</a:t>
            </a:r>
            <a:r>
              <a:rPr lang="pl-PL" sz="4800" baseline="30000">
                <a:latin typeface="Arial Narrow" panose="020B0606020202030204" pitchFamily="34" charset="0"/>
              </a:rPr>
              <a:t> </a:t>
            </a:r>
            <a:r>
              <a:rPr lang="pl-PL" sz="4800">
                <a:latin typeface="Arial Narrow" panose="020B0606020202030204" pitchFamily="34" charset="0"/>
              </a:rPr>
              <a:t>Katarzyna Rogiewicz</a:t>
            </a:r>
            <a:r>
              <a:rPr lang="pl-PL" sz="4800" baseline="30000">
                <a:latin typeface="Arial Narrow" panose="020B0606020202030204" pitchFamily="34" charset="0"/>
              </a:rPr>
              <a:t>1,2</a:t>
            </a:r>
            <a:r>
              <a:rPr lang="pl-PL" sz="4800">
                <a:latin typeface="Arial Narrow" panose="020B0606020202030204" pitchFamily="34" charset="0"/>
              </a:rPr>
              <a:t>, Irena Eris</a:t>
            </a:r>
            <a:r>
              <a:rPr lang="pl-PL" sz="4800" baseline="30000">
                <a:latin typeface="Arial Narrow" panose="020B0606020202030204" pitchFamily="34" charset="0"/>
              </a:rPr>
              <a:t>1,2</a:t>
            </a:r>
          </a:p>
          <a:p>
            <a:pPr algn="ctr"/>
            <a:endParaRPr lang="pl-PL" sz="800">
              <a:latin typeface="Arial Narrow" panose="020B0606020202030204" pitchFamily="34" charset="0"/>
            </a:endParaRPr>
          </a:p>
          <a:p>
            <a:pPr marL="514350" indent="-514350" algn="ctr">
              <a:buAutoNum type="arabicPeriod"/>
            </a:pPr>
            <a:r>
              <a:rPr lang="en-GB" sz="3200">
                <a:latin typeface="Arial Narrow" panose="020B0606020202030204" pitchFamily="34" charset="0"/>
              </a:rPr>
              <a:t>Dr Irena Eris S.A.</a:t>
            </a:r>
            <a:r>
              <a:rPr lang="pl-PL" sz="3200">
                <a:latin typeface="Arial Narrow" panose="020B0606020202030204" pitchFamily="34" charset="0"/>
              </a:rPr>
              <a:t>,</a:t>
            </a:r>
            <a:r>
              <a:rPr lang="en-US" sz="3200">
                <a:latin typeface="Arial Narrow" panose="020B0606020202030204" pitchFamily="34" charset="0"/>
              </a:rPr>
              <a:t> </a:t>
            </a:r>
            <a:r>
              <a:rPr lang="pl-PL" sz="3200">
                <a:latin typeface="Arial Narrow" panose="020B0606020202030204" pitchFamily="34" charset="0"/>
              </a:rPr>
              <a:t>Centre for Science and Research,</a:t>
            </a:r>
            <a:r>
              <a:rPr lang="en-GB" sz="3200">
                <a:latin typeface="Arial Narrow" panose="020B0606020202030204" pitchFamily="34" charset="0"/>
              </a:rPr>
              <a:t> </a:t>
            </a:r>
            <a:r>
              <a:rPr lang="en-GB" sz="3200" err="1">
                <a:latin typeface="Arial Narrow" panose="020B0606020202030204" pitchFamily="34" charset="0"/>
              </a:rPr>
              <a:t>Piaseczno</a:t>
            </a:r>
            <a:r>
              <a:rPr lang="pl-PL" sz="3200">
                <a:latin typeface="Arial Narrow" panose="020B0606020202030204" pitchFamily="34" charset="0"/>
              </a:rPr>
              <a:t>, Poland</a:t>
            </a:r>
          </a:p>
          <a:p>
            <a:pPr marL="514350" indent="-514350" algn="ctr">
              <a:buAutoNum type="arabicPeriod"/>
            </a:pPr>
            <a:r>
              <a:rPr lang="pl-PL" sz="3200">
                <a:latin typeface="Arial Narrow" panose="020B0606020202030204" pitchFamily="34" charset="0"/>
              </a:rPr>
              <a:t>Dr Irena Eris S.A. Technology and </a:t>
            </a:r>
            <a:r>
              <a:rPr lang="pl-PL" sz="3200" err="1">
                <a:latin typeface="Arial Narrow" panose="020B0606020202030204" pitchFamily="34" charset="0"/>
              </a:rPr>
              <a:t>Implementation</a:t>
            </a:r>
            <a:r>
              <a:rPr lang="pl-PL" sz="3200">
                <a:latin typeface="Arial Narrow" panose="020B0606020202030204" pitchFamily="34" charset="0"/>
              </a:rPr>
              <a:t> </a:t>
            </a:r>
            <a:r>
              <a:rPr lang="pl-PL" sz="3200" err="1">
                <a:latin typeface="Arial Narrow" panose="020B0606020202030204" pitchFamily="34" charset="0"/>
              </a:rPr>
              <a:t>Division</a:t>
            </a:r>
            <a:r>
              <a:rPr lang="pl-PL" sz="3200">
                <a:latin typeface="Arial Narrow" panose="020B0606020202030204" pitchFamily="34" charset="0"/>
              </a:rPr>
              <a:t>, Piaseczno, Poland</a:t>
            </a:r>
            <a:endParaRPr lang="en-GB" sz="3200">
              <a:latin typeface="Arial Narrow" panose="020B0606020202030204" pitchFamily="34" charset="0"/>
            </a:endParaRPr>
          </a:p>
          <a:p>
            <a:pPr algn="ctr"/>
            <a:r>
              <a:rPr lang="pl-PL" sz="3200">
                <a:latin typeface="Arial Narrow" panose="020B0606020202030204" pitchFamily="34" charset="0"/>
              </a:rPr>
              <a:t>3.</a:t>
            </a:r>
            <a:r>
              <a:rPr lang="en-GB" sz="3200">
                <a:latin typeface="Arial Narrow" panose="020B0606020202030204" pitchFamily="34" charset="0"/>
              </a:rPr>
              <a:t> </a:t>
            </a:r>
            <a:r>
              <a:rPr lang="pl-PL" sz="3200" err="1">
                <a:latin typeface="Arial Narrow" panose="020B0606020202030204" pitchFamily="34" charset="0"/>
              </a:rPr>
              <a:t>Medical</a:t>
            </a:r>
            <a:r>
              <a:rPr lang="pl-PL" sz="3200">
                <a:latin typeface="Arial Narrow" panose="020B0606020202030204" pitchFamily="34" charset="0"/>
              </a:rPr>
              <a:t> </a:t>
            </a:r>
            <a:r>
              <a:rPr lang="en-GB" sz="3200">
                <a:latin typeface="Arial Narrow" panose="020B0606020202030204" pitchFamily="34" charset="0"/>
              </a:rPr>
              <a:t>University of </a:t>
            </a:r>
            <a:r>
              <a:rPr lang="pl-PL" sz="3200">
                <a:latin typeface="Arial Narrow" panose="020B0606020202030204" pitchFamily="34" charset="0"/>
              </a:rPr>
              <a:t>Białystok</a:t>
            </a:r>
            <a:r>
              <a:rPr lang="en-GB" sz="3200">
                <a:latin typeface="Arial Narrow" panose="020B0606020202030204" pitchFamily="34" charset="0"/>
              </a:rPr>
              <a:t>,</a:t>
            </a:r>
            <a:r>
              <a:rPr lang="pl-PL" sz="3200">
                <a:latin typeface="Arial Narrow" panose="020B0606020202030204" pitchFamily="34" charset="0"/>
              </a:rPr>
              <a:t> </a:t>
            </a:r>
            <a:r>
              <a:rPr lang="pl-PL" sz="3200" err="1">
                <a:latin typeface="Arial Narrow" panose="020B0606020202030204" pitchFamily="34" charset="0"/>
              </a:rPr>
              <a:t>Faculty</a:t>
            </a:r>
            <a:r>
              <a:rPr lang="pl-PL" sz="3200">
                <a:latin typeface="Arial Narrow" panose="020B0606020202030204" pitchFamily="34" charset="0"/>
              </a:rPr>
              <a:t> of </a:t>
            </a:r>
            <a:r>
              <a:rPr lang="pl-PL" sz="3200" err="1">
                <a:latin typeface="Arial Narrow" panose="020B0606020202030204" pitchFamily="34" charset="0"/>
              </a:rPr>
              <a:t>Pharmacy</a:t>
            </a:r>
            <a:r>
              <a:rPr lang="en-GB" sz="3200">
                <a:latin typeface="Arial Narrow" panose="020B0606020202030204" pitchFamily="34" charset="0"/>
              </a:rPr>
              <a:t>, </a:t>
            </a:r>
            <a:r>
              <a:rPr lang="en-US" sz="3200">
                <a:latin typeface="Arial Narrow" panose="020B0606020202030204" pitchFamily="34" charset="0"/>
              </a:rPr>
              <a:t>Department of Synthesis and Technology of Drugs</a:t>
            </a:r>
            <a:r>
              <a:rPr lang="pl-PL" sz="3200">
                <a:latin typeface="Arial Narrow" panose="020B0606020202030204" pitchFamily="34" charset="0"/>
              </a:rPr>
              <a:t>, Białystok, Poland</a:t>
            </a:r>
            <a:endParaRPr lang="en-GB" sz="3200">
              <a:latin typeface="Arial Narrow" panose="020B0606020202030204" pitchFamily="34" charset="0"/>
            </a:endParaRPr>
          </a:p>
          <a:p>
            <a:pPr algn="ctr"/>
            <a:r>
              <a:rPr lang="pl-PL" sz="3200"/>
              <a:t> </a:t>
            </a:r>
          </a:p>
          <a:p>
            <a:pPr algn="ctr"/>
            <a:endParaRPr lang="pl-PL" sz="4400"/>
          </a:p>
          <a:p>
            <a:pPr algn="ctr"/>
            <a:endParaRPr lang="pl-PL" sz="4400"/>
          </a:p>
        </p:txBody>
      </p:sp>
      <p:cxnSp>
        <p:nvCxnSpPr>
          <p:cNvPr id="19" name="Łącznik prosty 18"/>
          <p:cNvCxnSpPr/>
          <p:nvPr/>
        </p:nvCxnSpPr>
        <p:spPr>
          <a:xfrm>
            <a:off x="2304675" y="2356196"/>
            <a:ext cx="38329221" cy="0"/>
          </a:xfrm>
          <a:prstGeom prst="line">
            <a:avLst/>
          </a:prstGeom>
          <a:ln w="76200"/>
        </p:spPr>
        <p:style>
          <a:lnRef idx="3">
            <a:schemeClr val="accent3"/>
          </a:lnRef>
          <a:fillRef idx="0">
            <a:schemeClr val="accent3"/>
          </a:fillRef>
          <a:effectRef idx="2">
            <a:schemeClr val="accent3"/>
          </a:effectRef>
          <a:fontRef idx="minor">
            <a:schemeClr val="tx1"/>
          </a:fontRef>
        </p:style>
      </p:cxnSp>
      <p:sp>
        <p:nvSpPr>
          <p:cNvPr id="26" name="pole tekstowe 25"/>
          <p:cNvSpPr txBox="1"/>
          <p:nvPr/>
        </p:nvSpPr>
        <p:spPr>
          <a:xfrm>
            <a:off x="28949458" y="9148402"/>
            <a:ext cx="10812035" cy="6355080"/>
          </a:xfrm>
          <a:prstGeom prst="rect">
            <a:avLst/>
          </a:prstGeom>
        </p:spPr>
        <p:txBody>
          <a:bodyPr vert="horz" wrap="square" lIns="91440" tIns="45720" rIns="91440" bIns="45720" rtlCol="0">
            <a:normAutofit/>
          </a:bodyPr>
          <a:lstStyle/>
          <a:p>
            <a:pPr marL="0" indent="0">
              <a:buFont typeface="Arial" panose="020B0604020202020204" pitchFamily="34" charset="0"/>
              <a:buNone/>
            </a:pPr>
            <a:endParaRPr lang="en-GB"/>
          </a:p>
        </p:txBody>
      </p:sp>
      <p:sp>
        <p:nvSpPr>
          <p:cNvPr id="2" name="pole tekstowe 1"/>
          <p:cNvSpPr txBox="1"/>
          <p:nvPr/>
        </p:nvSpPr>
        <p:spPr>
          <a:xfrm>
            <a:off x="442831" y="167057"/>
            <a:ext cx="9563461" cy="506570"/>
          </a:xfrm>
          <a:prstGeom prst="rect">
            <a:avLst/>
          </a:prstGeom>
        </p:spPr>
        <p:txBody>
          <a:bodyPr vert="horz" wrap="none" lIns="91440" tIns="45720" rIns="91440" bIns="45720" rtlCol="0">
            <a:noAutofit/>
          </a:bodyPr>
          <a:lstStyle/>
          <a:p>
            <a:r>
              <a:rPr lang="pl-PL" sz="2800" b="1"/>
              <a:t>32-th EADV Congress Berlin, 11-14.10.2023</a:t>
            </a:r>
            <a:endParaRPr lang="en-GB" sz="2800" b="1"/>
          </a:p>
        </p:txBody>
      </p:sp>
      <p:sp>
        <p:nvSpPr>
          <p:cNvPr id="23" name="pole tekstowe 22"/>
          <p:cNvSpPr txBox="1"/>
          <p:nvPr/>
        </p:nvSpPr>
        <p:spPr>
          <a:xfrm>
            <a:off x="21207989" y="6817962"/>
            <a:ext cx="20239354" cy="4626708"/>
          </a:xfrm>
          <a:prstGeom prst="rect">
            <a:avLst/>
          </a:prstGeom>
        </p:spPr>
        <p:txBody>
          <a:bodyPr vert="horz" wrap="square" lIns="91440" tIns="45720" rIns="91440" bIns="45720" rtlCol="0">
            <a:noAutofit/>
          </a:bodyPr>
          <a:lstStyle/>
          <a:p>
            <a:pPr marL="0" indent="0" algn="just">
              <a:buFont typeface="Arial" panose="020B0604020202020204" pitchFamily="34" charset="0"/>
              <a:buNone/>
            </a:pPr>
            <a:endParaRPr lang="pl-PL" sz="3200"/>
          </a:p>
        </p:txBody>
      </p:sp>
      <p:sp>
        <p:nvSpPr>
          <p:cNvPr id="38" name="Prostokąt zaokrąglony 33">
            <a:extLst>
              <a:ext uri="{FF2B5EF4-FFF2-40B4-BE49-F238E27FC236}">
                <a16:creationId xmlns:a16="http://schemas.microsoft.com/office/drawing/2014/main" id="{D1B09DDB-26EF-4BC0-BFBD-81EB489798F7}"/>
              </a:ext>
            </a:extLst>
          </p:cNvPr>
          <p:cNvSpPr/>
          <p:nvPr/>
        </p:nvSpPr>
        <p:spPr>
          <a:xfrm>
            <a:off x="636917" y="11554089"/>
            <a:ext cx="18044591" cy="5980676"/>
          </a:xfrm>
          <a:prstGeom prst="roundRect">
            <a:avLst>
              <a:gd name="adj" fmla="val 18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n-US" sz="28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An in vitro safety of the cleansing foam </a:t>
            </a:r>
            <a:r>
              <a:rPr lang="pl-PL" sz="28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16917 </a:t>
            </a:r>
            <a:r>
              <a:rPr lang="en-US" sz="28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was evaluated by MTT cytotoxicity test (L929 cells) and ex vivo irritation potential on </a:t>
            </a:r>
            <a:r>
              <a:rPr lang="en-US" sz="2800" b="1"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EpiDerm</a:t>
            </a:r>
            <a:r>
              <a:rPr lang="en-US" sz="28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skin model according to ISO 10993.</a:t>
            </a:r>
          </a:p>
          <a:p>
            <a:pPr algn="just">
              <a:lnSpc>
                <a:spcPct val="107000"/>
              </a:lnSpc>
              <a:spcAft>
                <a:spcPts val="800"/>
              </a:spcAft>
            </a:pPr>
            <a:r>
              <a:rPr lang="en-US" sz="28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In addition to this to check sensitization properties of the cleanser, the flow cytometry of IL-1 β, IL-6, IL-8 was measured in the cell medium collected after 1 </a:t>
            </a:r>
            <a:r>
              <a:rPr lang="en-US" sz="2800" b="1"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hrs</a:t>
            </a:r>
            <a:r>
              <a:rPr lang="en-US" sz="28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of product contact with RHE (</a:t>
            </a:r>
            <a:r>
              <a:rPr lang="en-US" sz="2800" b="1"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EpiDerm</a:t>
            </a:r>
            <a:r>
              <a:rPr lang="en-US" sz="28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n-US" sz="28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During Dermatological patch test, the skin of 20 healthy adult females with history of allergy was exposed to cleanser with Finn Chamber patches. The appearance of skin irritations was assessed by a dermatologist after 48 and 72 hours.</a:t>
            </a:r>
          </a:p>
          <a:p>
            <a:pPr algn="just">
              <a:lnSpc>
                <a:spcPct val="107000"/>
              </a:lnSpc>
              <a:spcAft>
                <a:spcPts val="800"/>
              </a:spcAft>
            </a:pPr>
            <a:r>
              <a:rPr lang="en-US" sz="28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The moisturization and pH level of the skin before and after 1 h of cleanser usage was evaluated.</a:t>
            </a:r>
          </a:p>
          <a:p>
            <a:pPr algn="just">
              <a:lnSpc>
                <a:spcPct val="107000"/>
              </a:lnSpc>
              <a:spcAft>
                <a:spcPts val="800"/>
              </a:spcAft>
            </a:pPr>
            <a:r>
              <a:rPr lang="en-US" sz="28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The efficacy of the product was performed in group of 19 children (age 0,5-6 </a:t>
            </a:r>
            <a:r>
              <a:rPr lang="en-US" sz="2800" b="1"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y.o</a:t>
            </a:r>
            <a:r>
              <a:rPr lang="en-US" sz="28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with dry, sensitive and atopic skin.</a:t>
            </a:r>
          </a:p>
        </p:txBody>
      </p:sp>
      <p:sp>
        <p:nvSpPr>
          <p:cNvPr id="21" name="Prostokąt zaokrąglony 60">
            <a:extLst>
              <a:ext uri="{FF2B5EF4-FFF2-40B4-BE49-F238E27FC236}">
                <a16:creationId xmlns:a16="http://schemas.microsoft.com/office/drawing/2014/main" id="{C59A725D-B79C-4ED1-BA63-DC2F96529E20}"/>
              </a:ext>
            </a:extLst>
          </p:cNvPr>
          <p:cNvSpPr/>
          <p:nvPr/>
        </p:nvSpPr>
        <p:spPr>
          <a:xfrm>
            <a:off x="636917" y="6715673"/>
            <a:ext cx="18044591" cy="3258262"/>
          </a:xfrm>
          <a:prstGeom prst="roundRect">
            <a:avLst>
              <a:gd name="adj" fmla="val 5208"/>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n-US" sz="2800" b="1">
                <a:solidFill>
                  <a:schemeClr val="tx1"/>
                </a:solidFill>
                <a:latin typeface="Arial Narrow" panose="020B0606020202030204" pitchFamily="34" charset="0"/>
              </a:rPr>
              <a:t>Proper skin cleansing procedures play an important role in the management of atopic dermatitis, especially in infants and young children. The skin must be cleansed thoroughly, but gently, to get rid of crusts and mechanically eliminate microorganism contaminants and allergens.</a:t>
            </a:r>
          </a:p>
          <a:p>
            <a:pPr algn="just">
              <a:lnSpc>
                <a:spcPct val="107000"/>
              </a:lnSpc>
              <a:spcAft>
                <a:spcPts val="800"/>
              </a:spcAft>
            </a:pPr>
            <a:r>
              <a:rPr lang="en-US" sz="2800" b="1">
                <a:solidFill>
                  <a:schemeClr val="tx1"/>
                </a:solidFill>
                <a:latin typeface="Arial Narrow" panose="020B0606020202030204" pitchFamily="34" charset="0"/>
              </a:rPr>
              <a:t>Here we investigate a safety and efficacy of face, hair and body cleanser, in a form of thick foam based on mild sur</a:t>
            </a:r>
            <a:r>
              <a:rPr lang="pl-PL" sz="2800" b="1">
                <a:solidFill>
                  <a:schemeClr val="tx1"/>
                </a:solidFill>
                <a:latin typeface="Arial Narrow" panose="020B0606020202030204" pitchFamily="34" charset="0"/>
              </a:rPr>
              <a:t>f</a:t>
            </a:r>
            <a:r>
              <a:rPr lang="en-US" sz="2800" b="1">
                <a:solidFill>
                  <a:schemeClr val="tx1"/>
                </a:solidFill>
                <a:latin typeface="Arial Narrow" panose="020B0606020202030204" pitchFamily="34" charset="0"/>
              </a:rPr>
              <a:t>actants and humectants (glycerin and betaine). It can be used during showering or can be added to the bath tub.</a:t>
            </a:r>
          </a:p>
        </p:txBody>
      </p:sp>
      <p:sp>
        <p:nvSpPr>
          <p:cNvPr id="28" name="Prostokąt zaokrąglony 33">
            <a:extLst>
              <a:ext uri="{FF2B5EF4-FFF2-40B4-BE49-F238E27FC236}">
                <a16:creationId xmlns:a16="http://schemas.microsoft.com/office/drawing/2014/main" id="{D3D2196A-9133-4380-A74C-074D3648EA39}"/>
              </a:ext>
            </a:extLst>
          </p:cNvPr>
          <p:cNvSpPr/>
          <p:nvPr/>
        </p:nvSpPr>
        <p:spPr>
          <a:xfrm>
            <a:off x="19531782" y="6582216"/>
            <a:ext cx="22856888" cy="7417564"/>
          </a:xfrm>
          <a:prstGeom prst="roundRect">
            <a:avLst>
              <a:gd name="adj" fmla="val 18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1000"/>
              </a:spcAft>
            </a:pPr>
            <a:endParaRPr lang="en-US"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Prostokąt 31">
            <a:extLst>
              <a:ext uri="{FF2B5EF4-FFF2-40B4-BE49-F238E27FC236}">
                <a16:creationId xmlns:a16="http://schemas.microsoft.com/office/drawing/2014/main" id="{24A04B84-714D-4599-8DD5-5948F9C76F0C}"/>
              </a:ext>
            </a:extLst>
          </p:cNvPr>
          <p:cNvSpPr/>
          <p:nvPr/>
        </p:nvSpPr>
        <p:spPr>
          <a:xfrm>
            <a:off x="19680970" y="12991069"/>
            <a:ext cx="22670004" cy="830997"/>
          </a:xfrm>
          <a:prstGeom prst="rect">
            <a:avLst/>
          </a:prstGeom>
        </p:spPr>
        <p:txBody>
          <a:bodyPr wrap="square">
            <a:spAutoFit/>
          </a:bodyPr>
          <a:lstStyle/>
          <a:p>
            <a:pPr algn="just"/>
            <a:r>
              <a:rPr lang="pl-PL" sz="2400" b="1" dirty="0" err="1">
                <a:latin typeface="Arial Narrow" panose="020B0606020202030204" pitchFamily="34" charset="0"/>
              </a:rPr>
              <a:t>Figure</a:t>
            </a:r>
            <a:r>
              <a:rPr lang="pl-PL" sz="2400" b="1" dirty="0">
                <a:latin typeface="Arial Narrow" panose="020B0606020202030204" pitchFamily="34" charset="0"/>
              </a:rPr>
              <a:t> 3</a:t>
            </a:r>
            <a:r>
              <a:rPr lang="pl-PL" sz="2400" dirty="0">
                <a:latin typeface="Arial Narrow" panose="020B0606020202030204" pitchFamily="34" charset="0"/>
              </a:rPr>
              <a:t>. Skin </a:t>
            </a:r>
            <a:r>
              <a:rPr lang="pl-PL" sz="2400" dirty="0" err="1">
                <a:latin typeface="Arial Narrow" panose="020B0606020202030204" pitchFamily="34" charset="0"/>
              </a:rPr>
              <a:t>sensitisation</a:t>
            </a:r>
            <a:r>
              <a:rPr lang="pl-PL" sz="2400" dirty="0">
                <a:latin typeface="Arial Narrow" panose="020B0606020202030204" pitchFamily="34" charset="0"/>
              </a:rPr>
              <a:t> </a:t>
            </a:r>
            <a:r>
              <a:rPr lang="pl-PL" sz="2400" dirty="0" err="1">
                <a:latin typeface="Arial Narrow" panose="020B0606020202030204" pitchFamily="34" charset="0"/>
              </a:rPr>
              <a:t>potential</a:t>
            </a:r>
            <a:r>
              <a:rPr lang="pl-PL" sz="2400" dirty="0">
                <a:latin typeface="Arial Narrow" panose="020B0606020202030204" pitchFamily="34" charset="0"/>
              </a:rPr>
              <a:t> of </a:t>
            </a:r>
            <a:r>
              <a:rPr lang="pl-PL" sz="2400" dirty="0" err="1">
                <a:latin typeface="Arial Narrow" panose="020B0606020202030204" pitchFamily="34" charset="0"/>
              </a:rPr>
              <a:t>cleanser</a:t>
            </a:r>
            <a:r>
              <a:rPr lang="pl-PL" sz="2400" dirty="0">
                <a:latin typeface="Arial Narrow" panose="020B0606020202030204" pitchFamily="34" charset="0"/>
              </a:rPr>
              <a:t> </a:t>
            </a:r>
            <a:r>
              <a:rPr lang="pl-PL" sz="2400" dirty="0" err="1">
                <a:latin typeface="Arial Narrow" panose="020B0606020202030204" pitchFamily="34" charset="0"/>
              </a:rPr>
              <a:t>tested</a:t>
            </a:r>
            <a:r>
              <a:rPr lang="pl-PL" sz="2400" dirty="0">
                <a:latin typeface="Arial Narrow" panose="020B0606020202030204" pitchFamily="34" charset="0"/>
              </a:rPr>
              <a:t> on </a:t>
            </a:r>
            <a:r>
              <a:rPr lang="pl-PL" sz="2400" dirty="0" err="1">
                <a:latin typeface="Arial Narrow" panose="020B0606020202030204" pitchFamily="34" charset="0"/>
              </a:rPr>
              <a:t>EpiDerm</a:t>
            </a:r>
            <a:r>
              <a:rPr lang="pl-PL" sz="2400" dirty="0">
                <a:latin typeface="Arial Narrow" panose="020B0606020202030204" pitchFamily="34" charset="0"/>
              </a:rPr>
              <a:t> model. PC – 5% SDS – </a:t>
            </a:r>
            <a:r>
              <a:rPr lang="pl-PL" sz="2400" dirty="0" err="1">
                <a:latin typeface="Arial Narrow" panose="020B0606020202030204" pitchFamily="34" charset="0"/>
              </a:rPr>
              <a:t>irritant</a:t>
            </a:r>
            <a:r>
              <a:rPr lang="pl-PL" sz="2400" dirty="0">
                <a:latin typeface="Arial Narrow" panose="020B0606020202030204" pitchFamily="34" charset="0"/>
              </a:rPr>
              <a:t>/non-</a:t>
            </a:r>
            <a:r>
              <a:rPr lang="pl-PL" sz="2400" dirty="0" err="1">
                <a:latin typeface="Arial Narrow" panose="020B0606020202030204" pitchFamily="34" charset="0"/>
              </a:rPr>
              <a:t>sensitiser</a:t>
            </a:r>
            <a:r>
              <a:rPr lang="pl-PL" sz="2400" dirty="0">
                <a:latin typeface="Arial Narrow" panose="020B0606020202030204" pitchFamily="34" charset="0"/>
              </a:rPr>
              <a:t>. Ref. - </a:t>
            </a:r>
            <a:r>
              <a:rPr lang="pl-PL" sz="2400" dirty="0" err="1">
                <a:latin typeface="Arial Narrow" panose="020B0606020202030204" pitchFamily="34" charset="0"/>
              </a:rPr>
              <a:t>Parabens</a:t>
            </a:r>
            <a:r>
              <a:rPr lang="pl-PL" sz="2400" dirty="0">
                <a:latin typeface="Arial Narrow" panose="020B0606020202030204" pitchFamily="34" charset="0"/>
              </a:rPr>
              <a:t> (Phenoxyethanol - </a:t>
            </a:r>
            <a:r>
              <a:rPr lang="pl-PL" sz="2400" dirty="0" err="1">
                <a:latin typeface="Arial Narrow" panose="020B0606020202030204" pitchFamily="34" charset="0"/>
              </a:rPr>
              <a:t>Methylparaben</a:t>
            </a:r>
            <a:r>
              <a:rPr lang="pl-PL" sz="2400" dirty="0">
                <a:latin typeface="Arial Narrow" panose="020B0606020202030204" pitchFamily="34" charset="0"/>
              </a:rPr>
              <a:t> - </a:t>
            </a:r>
            <a:r>
              <a:rPr lang="pl-PL" sz="2400" dirty="0" err="1">
                <a:latin typeface="Arial Narrow" panose="020B0606020202030204" pitchFamily="34" charset="0"/>
              </a:rPr>
              <a:t>Ethylparaben</a:t>
            </a:r>
            <a:r>
              <a:rPr lang="pl-PL" sz="2400" dirty="0">
                <a:latin typeface="Arial Narrow" panose="020B0606020202030204" pitchFamily="34" charset="0"/>
              </a:rPr>
              <a:t> - </a:t>
            </a:r>
            <a:r>
              <a:rPr lang="pl-PL" sz="2400" dirty="0" err="1">
                <a:latin typeface="Arial Narrow" panose="020B0606020202030204" pitchFamily="34" charset="0"/>
              </a:rPr>
              <a:t>Propylparaben</a:t>
            </a:r>
            <a:r>
              <a:rPr lang="pl-PL" sz="2400" dirty="0">
                <a:latin typeface="Arial Narrow" panose="020B0606020202030204" pitchFamily="34" charset="0"/>
              </a:rPr>
              <a:t> – </a:t>
            </a:r>
            <a:r>
              <a:rPr lang="pl-PL" sz="2400" dirty="0" err="1">
                <a:latin typeface="Arial Narrow" panose="020B0606020202030204" pitchFamily="34" charset="0"/>
              </a:rPr>
              <a:t>Butylparaben</a:t>
            </a:r>
            <a:r>
              <a:rPr lang="pl-PL" sz="2400" dirty="0">
                <a:latin typeface="Arial Narrow" panose="020B0606020202030204" pitchFamily="34" charset="0"/>
              </a:rPr>
              <a:t>) – </a:t>
            </a:r>
            <a:r>
              <a:rPr lang="pl-PL" sz="2400" dirty="0" err="1">
                <a:latin typeface="Arial Narrow" panose="020B0606020202030204" pitchFamily="34" charset="0"/>
              </a:rPr>
              <a:t>irritant</a:t>
            </a:r>
            <a:r>
              <a:rPr lang="pl-PL" sz="2400" dirty="0">
                <a:latin typeface="Arial Narrow" panose="020B0606020202030204" pitchFamily="34" charset="0"/>
              </a:rPr>
              <a:t>/</a:t>
            </a:r>
            <a:r>
              <a:rPr lang="pl-PL" sz="2400" dirty="0" err="1">
                <a:latin typeface="Arial Narrow" panose="020B0606020202030204" pitchFamily="34" charset="0"/>
              </a:rPr>
              <a:t>sensitizer</a:t>
            </a:r>
            <a:r>
              <a:rPr lang="pl-PL" sz="2400" dirty="0">
                <a:latin typeface="Arial Narrow" panose="020B0606020202030204" pitchFamily="34" charset="0"/>
              </a:rPr>
              <a:t>. The </a:t>
            </a:r>
            <a:r>
              <a:rPr lang="pl-PL" sz="2400" dirty="0" err="1">
                <a:latin typeface="Arial Narrow" panose="020B0606020202030204" pitchFamily="34" charset="0"/>
              </a:rPr>
              <a:t>study</a:t>
            </a:r>
            <a:r>
              <a:rPr lang="pl-PL" sz="2400" dirty="0">
                <a:latin typeface="Arial Narrow" panose="020B0606020202030204" pitchFamily="34" charset="0"/>
              </a:rPr>
              <a:t> </a:t>
            </a:r>
            <a:r>
              <a:rPr lang="pl-PL" sz="2400" dirty="0" err="1">
                <a:latin typeface="Arial Narrow" panose="020B0606020202030204" pitchFamily="34" charset="0"/>
              </a:rPr>
              <a:t>product</a:t>
            </a:r>
            <a:r>
              <a:rPr lang="pl-PL" sz="2400" dirty="0">
                <a:latin typeface="Arial Narrow" panose="020B0606020202030204" pitchFamily="34" charset="0"/>
              </a:rPr>
              <a:t> do not </a:t>
            </a:r>
            <a:r>
              <a:rPr lang="pl-PL" sz="2400" dirty="0" err="1">
                <a:latin typeface="Arial Narrow" panose="020B0606020202030204" pitchFamily="34" charset="0"/>
              </a:rPr>
              <a:t>cause</a:t>
            </a:r>
            <a:r>
              <a:rPr lang="pl-PL" sz="2400" dirty="0">
                <a:latin typeface="Arial Narrow" panose="020B0606020202030204" pitchFamily="34" charset="0"/>
              </a:rPr>
              <a:t> </a:t>
            </a:r>
            <a:r>
              <a:rPr lang="pl-PL" sz="2400" dirty="0" err="1">
                <a:latin typeface="Arial Narrow" panose="020B0606020202030204" pitchFamily="34" charset="0"/>
              </a:rPr>
              <a:t>sensitisation</a:t>
            </a:r>
            <a:r>
              <a:rPr lang="pl-PL" sz="2400" dirty="0">
                <a:latin typeface="Arial Narrow" panose="020B0606020202030204" pitchFamily="34" charset="0"/>
              </a:rPr>
              <a:t> </a:t>
            </a:r>
            <a:r>
              <a:rPr lang="pl-PL" sz="2400" dirty="0" err="1">
                <a:latin typeface="Arial Narrow" panose="020B0606020202030204" pitchFamily="34" charset="0"/>
              </a:rPr>
              <a:t>properties</a:t>
            </a:r>
            <a:r>
              <a:rPr lang="pl-PL" sz="2400" dirty="0">
                <a:latin typeface="Arial Narrow" panose="020B0606020202030204" pitchFamily="34" charset="0"/>
              </a:rPr>
              <a:t>. </a:t>
            </a:r>
            <a:r>
              <a:rPr lang="pl-PL" sz="2400" dirty="0" err="1">
                <a:latin typeface="Arial Narrow" panose="020B0606020202030204" pitchFamily="34" charset="0"/>
              </a:rPr>
              <a:t>Only</a:t>
            </a:r>
            <a:r>
              <a:rPr lang="pl-PL" sz="2400" dirty="0">
                <a:latin typeface="Arial Narrow" panose="020B0606020202030204" pitchFamily="34" charset="0"/>
              </a:rPr>
              <a:t> </a:t>
            </a:r>
            <a:r>
              <a:rPr lang="pl-PL" sz="2400" dirty="0" err="1">
                <a:latin typeface="Arial Narrow" panose="020B0606020202030204" pitchFamily="34" charset="0"/>
              </a:rPr>
              <a:t>slight</a:t>
            </a:r>
            <a:r>
              <a:rPr lang="pl-PL" sz="2400" dirty="0">
                <a:latin typeface="Arial Narrow" panose="020B0606020202030204" pitchFamily="34" charset="0"/>
              </a:rPr>
              <a:t> </a:t>
            </a:r>
            <a:r>
              <a:rPr lang="pl-PL" sz="2400" dirty="0" err="1">
                <a:latin typeface="Arial Narrow" panose="020B0606020202030204" pitchFamily="34" charset="0"/>
              </a:rPr>
              <a:t>level</a:t>
            </a:r>
            <a:r>
              <a:rPr lang="pl-PL" sz="2400" dirty="0">
                <a:latin typeface="Arial Narrow" panose="020B0606020202030204" pitchFamily="34" charset="0"/>
              </a:rPr>
              <a:t> of IL-6 </a:t>
            </a:r>
            <a:r>
              <a:rPr lang="pl-PL" sz="2400" dirty="0" err="1">
                <a:latin typeface="Arial Narrow" panose="020B0606020202030204" pitchFamily="34" charset="0"/>
              </a:rPr>
              <a:t>could</a:t>
            </a:r>
            <a:r>
              <a:rPr lang="pl-PL" sz="2400" dirty="0">
                <a:latin typeface="Arial Narrow" panose="020B0606020202030204" pitchFamily="34" charset="0"/>
              </a:rPr>
              <a:t> be </a:t>
            </a:r>
            <a:r>
              <a:rPr lang="pl-PL" sz="2400" dirty="0" err="1">
                <a:latin typeface="Arial Narrow" panose="020B0606020202030204" pitchFamily="34" charset="0"/>
              </a:rPr>
              <a:t>observed</a:t>
            </a:r>
            <a:r>
              <a:rPr lang="pl-PL" sz="2400" dirty="0">
                <a:latin typeface="Arial Narrow" panose="020B0606020202030204" pitchFamily="34" charset="0"/>
              </a:rPr>
              <a:t>, </a:t>
            </a:r>
            <a:r>
              <a:rPr lang="pl-PL" sz="2400" dirty="0" err="1">
                <a:latin typeface="Arial Narrow" panose="020B0606020202030204" pitchFamily="34" charset="0"/>
              </a:rPr>
              <a:t>probably</a:t>
            </a:r>
            <a:r>
              <a:rPr lang="pl-PL" sz="2400" dirty="0">
                <a:latin typeface="Arial Narrow" panose="020B0606020202030204" pitchFamily="34" charset="0"/>
              </a:rPr>
              <a:t> </a:t>
            </a:r>
            <a:r>
              <a:rPr lang="pl-PL" sz="2400" dirty="0" err="1">
                <a:latin typeface="Arial Narrow" panose="020B0606020202030204" pitchFamily="34" charset="0"/>
              </a:rPr>
              <a:t>due</a:t>
            </a:r>
            <a:r>
              <a:rPr lang="pl-PL" sz="2400" dirty="0">
                <a:latin typeface="Arial Narrow" panose="020B0606020202030204" pitchFamily="34" charset="0"/>
              </a:rPr>
              <a:t> to detergent charakter of the </a:t>
            </a:r>
            <a:r>
              <a:rPr lang="pl-PL" sz="2400" dirty="0" err="1">
                <a:latin typeface="Arial Narrow" panose="020B0606020202030204" pitchFamily="34" charset="0"/>
              </a:rPr>
              <a:t>product</a:t>
            </a:r>
            <a:r>
              <a:rPr lang="pl-PL" sz="2400" dirty="0">
                <a:latin typeface="Arial Narrow" panose="020B0606020202030204" pitchFamily="34" charset="0"/>
              </a:rPr>
              <a:t>.</a:t>
            </a:r>
            <a:endParaRPr lang="en-US" sz="2400" dirty="0">
              <a:latin typeface="Arial Narrow" panose="020B0606020202030204" pitchFamily="34" charset="0"/>
            </a:endParaRPr>
          </a:p>
        </p:txBody>
      </p:sp>
      <p:sp>
        <p:nvSpPr>
          <p:cNvPr id="7" name="pole tekstowe 6">
            <a:extLst>
              <a:ext uri="{FF2B5EF4-FFF2-40B4-BE49-F238E27FC236}">
                <a16:creationId xmlns:a16="http://schemas.microsoft.com/office/drawing/2014/main" id="{1733D0B2-F5F2-43BA-8862-0E854FDE024D}"/>
              </a:ext>
            </a:extLst>
          </p:cNvPr>
          <p:cNvSpPr txBox="1"/>
          <p:nvPr/>
        </p:nvSpPr>
        <p:spPr>
          <a:xfrm>
            <a:off x="21854005" y="24757115"/>
            <a:ext cx="7766024" cy="1551552"/>
          </a:xfrm>
          <a:prstGeom prst="rect">
            <a:avLst/>
          </a:prstGeom>
        </p:spPr>
        <p:txBody>
          <a:bodyPr vert="horz" wrap="square" lIns="91440" tIns="45720" rIns="91440" bIns="45720" rtlCol="0">
            <a:normAutofit/>
          </a:bodyPr>
          <a:lstStyle/>
          <a:p>
            <a:pPr marL="0" indent="0">
              <a:buFont typeface="Arial" panose="020B0604020202020204" pitchFamily="34" charset="0"/>
              <a:buNone/>
            </a:pPr>
            <a:endParaRPr lang="pl-PL" err="1"/>
          </a:p>
        </p:txBody>
      </p:sp>
      <p:sp>
        <p:nvSpPr>
          <p:cNvPr id="8" name="pole tekstowe 7">
            <a:extLst>
              <a:ext uri="{FF2B5EF4-FFF2-40B4-BE49-F238E27FC236}">
                <a16:creationId xmlns:a16="http://schemas.microsoft.com/office/drawing/2014/main" id="{29467653-0497-4BFB-BD21-F238C8A7FA97}"/>
              </a:ext>
            </a:extLst>
          </p:cNvPr>
          <p:cNvSpPr txBox="1"/>
          <p:nvPr/>
        </p:nvSpPr>
        <p:spPr>
          <a:xfrm>
            <a:off x="23121257" y="25151252"/>
            <a:ext cx="5828201" cy="1193535"/>
          </a:xfrm>
          <a:prstGeom prst="rect">
            <a:avLst/>
          </a:prstGeom>
        </p:spPr>
        <p:txBody>
          <a:bodyPr vert="horz" wrap="square" lIns="91440" tIns="45720" rIns="91440" bIns="45720" rtlCol="0">
            <a:normAutofit/>
          </a:bodyPr>
          <a:lstStyle/>
          <a:p>
            <a:pPr marL="0" indent="0">
              <a:buFont typeface="Arial" panose="020B0604020202020204" pitchFamily="34" charset="0"/>
              <a:buNone/>
            </a:pPr>
            <a:endParaRPr lang="pl-PL" err="1"/>
          </a:p>
        </p:txBody>
      </p:sp>
      <p:sp>
        <p:nvSpPr>
          <p:cNvPr id="39" name="Prostokąt zaokrąglony 33">
            <a:extLst>
              <a:ext uri="{FF2B5EF4-FFF2-40B4-BE49-F238E27FC236}">
                <a16:creationId xmlns:a16="http://schemas.microsoft.com/office/drawing/2014/main" id="{01728D1F-D7FB-45B6-BFDE-7E3212A2D842}"/>
              </a:ext>
            </a:extLst>
          </p:cNvPr>
          <p:cNvSpPr/>
          <p:nvPr/>
        </p:nvSpPr>
        <p:spPr>
          <a:xfrm>
            <a:off x="19521238" y="20613319"/>
            <a:ext cx="22865627" cy="9132034"/>
          </a:xfrm>
          <a:prstGeom prst="roundRect">
            <a:avLst>
              <a:gd name="adj" fmla="val 18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1000"/>
              </a:spcAft>
            </a:pPr>
            <a:endParaRPr lang="en-US"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9" name="Prostokąt 78">
            <a:extLst>
              <a:ext uri="{FF2B5EF4-FFF2-40B4-BE49-F238E27FC236}">
                <a16:creationId xmlns:a16="http://schemas.microsoft.com/office/drawing/2014/main" id="{81E3327D-A125-4989-964E-DC65B9EEE1EA}"/>
              </a:ext>
            </a:extLst>
          </p:cNvPr>
          <p:cNvSpPr/>
          <p:nvPr/>
        </p:nvSpPr>
        <p:spPr>
          <a:xfrm>
            <a:off x="19732290" y="27763827"/>
            <a:ext cx="4064531" cy="1200329"/>
          </a:xfrm>
          <a:prstGeom prst="rect">
            <a:avLst/>
          </a:prstGeom>
        </p:spPr>
        <p:txBody>
          <a:bodyPr wrap="square">
            <a:spAutoFit/>
          </a:bodyPr>
          <a:lstStyle/>
          <a:p>
            <a:pPr algn="just"/>
            <a:r>
              <a:rPr lang="pl-PL" sz="2400" b="1" err="1">
                <a:latin typeface="Arial Narrow" panose="020B0606020202030204" pitchFamily="34" charset="0"/>
              </a:rPr>
              <a:t>Table</a:t>
            </a:r>
            <a:r>
              <a:rPr lang="pl-PL" sz="2400" b="1">
                <a:latin typeface="Arial Narrow" panose="020B0606020202030204" pitchFamily="34" charset="0"/>
              </a:rPr>
              <a:t> 1</a:t>
            </a:r>
            <a:r>
              <a:rPr lang="pl-PL" sz="2400">
                <a:latin typeface="Arial Narrow" panose="020B0606020202030204" pitchFamily="34" charset="0"/>
              </a:rPr>
              <a:t>. Age </a:t>
            </a:r>
            <a:r>
              <a:rPr lang="pl-PL" sz="2400" err="1">
                <a:latin typeface="Arial Narrow" panose="020B0606020202030204" pitchFamily="34" charset="0"/>
              </a:rPr>
              <a:t>distribution</a:t>
            </a:r>
            <a:r>
              <a:rPr lang="pl-PL" sz="2400">
                <a:latin typeface="Arial Narrow" panose="020B0606020202030204" pitchFamily="34" charset="0"/>
              </a:rPr>
              <a:t> </a:t>
            </a:r>
            <a:r>
              <a:rPr lang="pl-PL" sz="2400" err="1">
                <a:latin typeface="Arial Narrow" panose="020B0606020202030204" pitchFamily="34" charset="0"/>
              </a:rPr>
              <a:t>amoung</a:t>
            </a:r>
            <a:r>
              <a:rPr lang="pl-PL" sz="2400">
                <a:latin typeface="Arial Narrow" panose="020B0606020202030204" pitchFamily="34" charset="0"/>
              </a:rPr>
              <a:t> </a:t>
            </a:r>
            <a:r>
              <a:rPr lang="pl-PL" sz="2400" err="1">
                <a:latin typeface="Arial Narrow" panose="020B0606020202030204" pitchFamily="34" charset="0"/>
              </a:rPr>
              <a:t>children</a:t>
            </a:r>
            <a:r>
              <a:rPr lang="pl-PL" sz="2400">
                <a:latin typeface="Arial Narrow" panose="020B0606020202030204" pitchFamily="34" charset="0"/>
              </a:rPr>
              <a:t> </a:t>
            </a:r>
            <a:r>
              <a:rPr lang="pl-PL" sz="2400" err="1">
                <a:latin typeface="Arial Narrow" panose="020B0606020202030204" pitchFamily="34" charset="0"/>
              </a:rPr>
              <a:t>taking</a:t>
            </a:r>
            <a:r>
              <a:rPr lang="pl-PL" sz="2400">
                <a:latin typeface="Arial Narrow" panose="020B0606020202030204" pitchFamily="34" charset="0"/>
              </a:rPr>
              <a:t> part in the </a:t>
            </a:r>
            <a:r>
              <a:rPr lang="pl-PL" sz="2400" err="1">
                <a:latin typeface="Arial Narrow" panose="020B0606020202030204" pitchFamily="34" charset="0"/>
              </a:rPr>
              <a:t>efficacy</a:t>
            </a:r>
            <a:r>
              <a:rPr lang="pl-PL" sz="2400">
                <a:latin typeface="Arial Narrow" panose="020B0606020202030204" pitchFamily="34" charset="0"/>
              </a:rPr>
              <a:t> </a:t>
            </a:r>
            <a:r>
              <a:rPr lang="pl-PL" sz="2400" err="1">
                <a:latin typeface="Arial Narrow" panose="020B0606020202030204" pitchFamily="34" charset="0"/>
              </a:rPr>
              <a:t>study</a:t>
            </a:r>
            <a:r>
              <a:rPr lang="pl-PL" sz="2400">
                <a:latin typeface="Arial Narrow" panose="020B0606020202030204" pitchFamily="34" charset="0"/>
              </a:rPr>
              <a:t> of the </a:t>
            </a:r>
            <a:r>
              <a:rPr lang="pl-PL" sz="2400" err="1">
                <a:latin typeface="Arial Narrow" panose="020B0606020202030204" pitchFamily="34" charset="0"/>
              </a:rPr>
              <a:t>cleanser</a:t>
            </a:r>
            <a:r>
              <a:rPr lang="pl-PL" sz="2400">
                <a:latin typeface="Arial Narrow" panose="020B0606020202030204" pitchFamily="34" charset="0"/>
              </a:rPr>
              <a:t> no. 16917.</a:t>
            </a:r>
            <a:endParaRPr lang="en-US" sz="2400" b="1">
              <a:latin typeface="Arial Narrow" panose="020B0606020202030204" pitchFamily="34" charset="0"/>
            </a:endParaRPr>
          </a:p>
        </p:txBody>
      </p:sp>
      <p:sp>
        <p:nvSpPr>
          <p:cNvPr id="80" name="Prostokąt 79">
            <a:extLst>
              <a:ext uri="{FF2B5EF4-FFF2-40B4-BE49-F238E27FC236}">
                <a16:creationId xmlns:a16="http://schemas.microsoft.com/office/drawing/2014/main" id="{7E3E2E15-64F2-4F73-8A73-049F975AE7F3}"/>
              </a:ext>
            </a:extLst>
          </p:cNvPr>
          <p:cNvSpPr/>
          <p:nvPr/>
        </p:nvSpPr>
        <p:spPr>
          <a:xfrm>
            <a:off x="24043066" y="26158957"/>
            <a:ext cx="4690153" cy="1200329"/>
          </a:xfrm>
          <a:prstGeom prst="rect">
            <a:avLst/>
          </a:prstGeom>
        </p:spPr>
        <p:txBody>
          <a:bodyPr wrap="square">
            <a:spAutoFit/>
          </a:bodyPr>
          <a:lstStyle/>
          <a:p>
            <a:pPr algn="just"/>
            <a:r>
              <a:rPr lang="pl-PL" sz="2400" b="1">
                <a:latin typeface="Arial Narrow" panose="020B0606020202030204" pitchFamily="34" charset="0"/>
              </a:rPr>
              <a:t>Table 2</a:t>
            </a:r>
            <a:r>
              <a:rPr lang="pl-PL" sz="2400">
                <a:latin typeface="Arial Narrow" panose="020B0606020202030204" pitchFamily="34" charset="0"/>
              </a:rPr>
              <a:t>. Skin </a:t>
            </a:r>
            <a:r>
              <a:rPr lang="pl-PL" sz="2400" err="1">
                <a:latin typeface="Arial Narrow" panose="020B0606020202030204" pitchFamily="34" charset="0"/>
              </a:rPr>
              <a:t>type</a:t>
            </a:r>
            <a:r>
              <a:rPr lang="pl-PL" sz="2400">
                <a:latin typeface="Arial Narrow" panose="020B0606020202030204" pitchFamily="34" charset="0"/>
              </a:rPr>
              <a:t> of </a:t>
            </a:r>
            <a:r>
              <a:rPr lang="pl-PL" sz="2400" err="1">
                <a:latin typeface="Arial Narrow" panose="020B0606020202030204" pitchFamily="34" charset="0"/>
              </a:rPr>
              <a:t>children</a:t>
            </a:r>
            <a:r>
              <a:rPr lang="pl-PL" sz="2400">
                <a:latin typeface="Arial Narrow" panose="020B0606020202030204" pitchFamily="34" charset="0"/>
              </a:rPr>
              <a:t> </a:t>
            </a:r>
            <a:r>
              <a:rPr lang="pl-PL" sz="2400" err="1">
                <a:latin typeface="Arial Narrow" panose="020B0606020202030204" pitchFamily="34" charset="0"/>
              </a:rPr>
              <a:t>taking</a:t>
            </a:r>
            <a:r>
              <a:rPr lang="pl-PL" sz="2400">
                <a:latin typeface="Arial Narrow" panose="020B0606020202030204" pitchFamily="34" charset="0"/>
              </a:rPr>
              <a:t> part in the </a:t>
            </a:r>
            <a:r>
              <a:rPr lang="pl-PL" sz="2400" err="1">
                <a:latin typeface="Arial Narrow" panose="020B0606020202030204" pitchFamily="34" charset="0"/>
              </a:rPr>
              <a:t>efficacy</a:t>
            </a:r>
            <a:r>
              <a:rPr lang="pl-PL" sz="2400">
                <a:latin typeface="Arial Narrow" panose="020B0606020202030204" pitchFamily="34" charset="0"/>
              </a:rPr>
              <a:t> </a:t>
            </a:r>
            <a:r>
              <a:rPr lang="pl-PL" sz="2400" err="1">
                <a:latin typeface="Arial Narrow" panose="020B0606020202030204" pitchFamily="34" charset="0"/>
              </a:rPr>
              <a:t>study</a:t>
            </a:r>
            <a:r>
              <a:rPr lang="pl-PL" sz="2400">
                <a:latin typeface="Arial Narrow" panose="020B0606020202030204" pitchFamily="34" charset="0"/>
              </a:rPr>
              <a:t> of the </a:t>
            </a:r>
            <a:r>
              <a:rPr lang="pl-PL" sz="2400" err="1">
                <a:latin typeface="Arial Narrow" panose="020B0606020202030204" pitchFamily="34" charset="0"/>
              </a:rPr>
              <a:t>cleanser</a:t>
            </a:r>
            <a:r>
              <a:rPr lang="pl-PL" sz="2400">
                <a:latin typeface="Arial Narrow" panose="020B0606020202030204" pitchFamily="34" charset="0"/>
              </a:rPr>
              <a:t> no. 16917.</a:t>
            </a:r>
          </a:p>
        </p:txBody>
      </p:sp>
      <p:sp>
        <p:nvSpPr>
          <p:cNvPr id="81" name="Prostokąt 80">
            <a:extLst>
              <a:ext uri="{FF2B5EF4-FFF2-40B4-BE49-F238E27FC236}">
                <a16:creationId xmlns:a16="http://schemas.microsoft.com/office/drawing/2014/main" id="{45DF0471-E787-4052-A305-7609057E2E6A}"/>
              </a:ext>
            </a:extLst>
          </p:cNvPr>
          <p:cNvSpPr/>
          <p:nvPr/>
        </p:nvSpPr>
        <p:spPr>
          <a:xfrm>
            <a:off x="29037004" y="28434500"/>
            <a:ext cx="5494166" cy="830997"/>
          </a:xfrm>
          <a:prstGeom prst="rect">
            <a:avLst/>
          </a:prstGeom>
        </p:spPr>
        <p:txBody>
          <a:bodyPr wrap="square">
            <a:spAutoFit/>
          </a:bodyPr>
          <a:lstStyle/>
          <a:p>
            <a:pPr algn="just"/>
            <a:r>
              <a:rPr lang="pl-PL" sz="2400" b="1">
                <a:latin typeface="Arial Narrow" panose="020B0606020202030204" pitchFamily="34" charset="0"/>
              </a:rPr>
              <a:t>Table 3</a:t>
            </a:r>
            <a:r>
              <a:rPr lang="pl-PL" sz="2400">
                <a:latin typeface="Arial Narrow" panose="020B0606020202030204" pitchFamily="34" charset="0"/>
              </a:rPr>
              <a:t>. Efficacy </a:t>
            </a:r>
            <a:r>
              <a:rPr lang="pl-PL" sz="2400" err="1">
                <a:latin typeface="Arial Narrow" panose="020B0606020202030204" pitchFamily="34" charset="0"/>
              </a:rPr>
              <a:t>after</a:t>
            </a:r>
            <a:r>
              <a:rPr lang="pl-PL" sz="2400">
                <a:latin typeface="Arial Narrow" panose="020B0606020202030204" pitchFamily="34" charset="0"/>
              </a:rPr>
              <a:t> one </a:t>
            </a:r>
            <a:r>
              <a:rPr lang="pl-PL" sz="2400" err="1">
                <a:latin typeface="Arial Narrow" panose="020B0606020202030204" pitchFamily="34" charset="0"/>
              </a:rPr>
              <a:t>week</a:t>
            </a:r>
            <a:r>
              <a:rPr lang="pl-PL" sz="2400">
                <a:latin typeface="Arial Narrow" panose="020B0606020202030204" pitchFamily="34" charset="0"/>
              </a:rPr>
              <a:t> </a:t>
            </a:r>
            <a:r>
              <a:rPr lang="pl-PL" sz="2400" err="1">
                <a:latin typeface="Arial Narrow" panose="020B0606020202030204" pitchFamily="34" charset="0"/>
              </a:rPr>
              <a:t>usage</a:t>
            </a:r>
            <a:r>
              <a:rPr lang="pl-PL" sz="2400">
                <a:latin typeface="Arial Narrow" panose="020B0606020202030204" pitchFamily="34" charset="0"/>
              </a:rPr>
              <a:t> of </a:t>
            </a:r>
            <a:r>
              <a:rPr lang="pl-PL" sz="2400" err="1">
                <a:latin typeface="Arial Narrow" panose="020B0606020202030204" pitchFamily="34" charset="0"/>
              </a:rPr>
              <a:t>scalp</a:t>
            </a:r>
            <a:r>
              <a:rPr lang="pl-PL" sz="2400">
                <a:latin typeface="Arial Narrow" panose="020B0606020202030204" pitchFamily="34" charset="0"/>
              </a:rPr>
              <a:t> and body </a:t>
            </a:r>
            <a:r>
              <a:rPr lang="pl-PL" sz="2400" err="1">
                <a:latin typeface="Arial Narrow" panose="020B0606020202030204" pitchFamily="34" charset="0"/>
              </a:rPr>
              <a:t>cleanser</a:t>
            </a:r>
            <a:r>
              <a:rPr lang="pl-PL" sz="2400">
                <a:latin typeface="Arial Narrow" panose="020B0606020202030204" pitchFamily="34" charset="0"/>
              </a:rPr>
              <a:t> 16917.</a:t>
            </a:r>
            <a:endParaRPr lang="pl-PL" sz="2400" b="1">
              <a:latin typeface="Arial Narrow" panose="020B0606020202030204" pitchFamily="34" charset="0"/>
            </a:endParaRPr>
          </a:p>
        </p:txBody>
      </p:sp>
      <p:sp>
        <p:nvSpPr>
          <p:cNvPr id="34" name="pole tekstowe 33">
            <a:extLst>
              <a:ext uri="{FF2B5EF4-FFF2-40B4-BE49-F238E27FC236}">
                <a16:creationId xmlns:a16="http://schemas.microsoft.com/office/drawing/2014/main" id="{5F18971E-C563-2118-0D09-E275CF1D57B2}"/>
              </a:ext>
            </a:extLst>
          </p:cNvPr>
          <p:cNvSpPr txBox="1"/>
          <p:nvPr/>
        </p:nvSpPr>
        <p:spPr>
          <a:xfrm>
            <a:off x="35268061" y="17229769"/>
            <a:ext cx="3946967" cy="304996"/>
          </a:xfrm>
          <a:prstGeom prst="rect">
            <a:avLst/>
          </a:prstGeom>
        </p:spPr>
        <p:txBody>
          <a:bodyPr vert="horz" wrap="square" lIns="91440" tIns="45720" rIns="91440" bIns="45720" rtlCol="0">
            <a:normAutofit fontScale="25000" lnSpcReduction="20000"/>
          </a:bodyPr>
          <a:lstStyle/>
          <a:p>
            <a:pPr marL="0" indent="0">
              <a:buFont typeface="Arial" panose="020B0604020202020204" pitchFamily="34" charset="0"/>
              <a:buNone/>
            </a:pPr>
            <a:endParaRPr lang="pl-PL" err="1"/>
          </a:p>
        </p:txBody>
      </p:sp>
      <p:sp>
        <p:nvSpPr>
          <p:cNvPr id="68" name="Symbol zastępczy zawartości 3">
            <a:extLst>
              <a:ext uri="{FF2B5EF4-FFF2-40B4-BE49-F238E27FC236}">
                <a16:creationId xmlns:a16="http://schemas.microsoft.com/office/drawing/2014/main" id="{D8E4CA5E-267F-20D6-097D-1C3D83F9AED2}"/>
              </a:ext>
            </a:extLst>
          </p:cNvPr>
          <p:cNvSpPr txBox="1">
            <a:spLocks/>
          </p:cNvSpPr>
          <p:nvPr/>
        </p:nvSpPr>
        <p:spPr>
          <a:xfrm>
            <a:off x="425637" y="18405231"/>
            <a:ext cx="18528370" cy="8790286"/>
          </a:xfrm>
          <a:prstGeom prst="rect">
            <a:avLst/>
          </a:prstGeom>
          <a:solidFill>
            <a:srgbClr val="0070C0"/>
          </a:solidFill>
          <a:effectLst>
            <a:softEdge rad="812800"/>
          </a:effectLst>
          <a:scene3d>
            <a:camera prst="orthographicFront"/>
            <a:lightRig rig="threePt" dir="t"/>
          </a:scene3d>
          <a:sp3d prstMaterial="matte">
            <a:bevelT/>
            <a:bevelB/>
          </a:sp3d>
        </p:spPr>
        <p:txBody>
          <a:bodyPr vert="horz" lIns="91440" tIns="45720" rIns="91440" bIns="45720" rtlCol="0">
            <a:normAutofit/>
          </a:bodyPr>
          <a:lst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a:lstStyle>
          <a:p>
            <a:pPr marL="0" indent="0" algn="ctr">
              <a:buFont typeface="Arial" panose="020B0604020202020204" pitchFamily="34" charset="0"/>
              <a:buNone/>
            </a:pPr>
            <a:r>
              <a:rPr lang="en-US" sz="4000" b="1">
                <a:solidFill>
                  <a:schemeClr val="bg1"/>
                </a:solidFill>
                <a:latin typeface="Franklin Gothic Book" panose="020B0503020102020204" pitchFamily="34" charset="0"/>
              </a:rPr>
              <a:t>Results</a:t>
            </a:r>
            <a:r>
              <a:rPr lang="pl-PL" sz="4000" b="1">
                <a:solidFill>
                  <a:schemeClr val="bg1"/>
                </a:solidFill>
                <a:latin typeface="Franklin Gothic Book" panose="020B0503020102020204" pitchFamily="34" charset="0"/>
              </a:rPr>
              <a:t> – </a:t>
            </a:r>
            <a:r>
              <a:rPr lang="pl-PL" sz="4000" b="1" i="1">
                <a:solidFill>
                  <a:schemeClr val="bg1"/>
                </a:solidFill>
                <a:latin typeface="Franklin Gothic Book" panose="020B0503020102020204" pitchFamily="34" charset="0"/>
              </a:rPr>
              <a:t>in vitro </a:t>
            </a:r>
            <a:r>
              <a:rPr lang="pl-PL" sz="4000" b="1" err="1">
                <a:solidFill>
                  <a:schemeClr val="bg1"/>
                </a:solidFill>
                <a:latin typeface="Franklin Gothic Book" panose="020B0503020102020204" pitchFamily="34" charset="0"/>
              </a:rPr>
              <a:t>cytotoxicity</a:t>
            </a:r>
            <a:r>
              <a:rPr lang="pl-PL" sz="4000" b="1" i="1">
                <a:solidFill>
                  <a:schemeClr val="bg1"/>
                </a:solidFill>
                <a:latin typeface="Franklin Gothic Book" panose="020B0503020102020204" pitchFamily="34" charset="0"/>
              </a:rPr>
              <a:t> </a:t>
            </a:r>
            <a:r>
              <a:rPr lang="pl-PL" sz="4000" b="1">
                <a:solidFill>
                  <a:schemeClr val="bg1"/>
                </a:solidFill>
                <a:latin typeface="Franklin Gothic Book" panose="020B0503020102020204" pitchFamily="34" charset="0"/>
              </a:rPr>
              <a:t>and </a:t>
            </a:r>
            <a:r>
              <a:rPr lang="pl-PL" sz="4000" b="1" i="1">
                <a:solidFill>
                  <a:schemeClr val="bg1"/>
                </a:solidFill>
                <a:latin typeface="Franklin Gothic Book" panose="020B0503020102020204" pitchFamily="34" charset="0"/>
              </a:rPr>
              <a:t>ex vivo </a:t>
            </a:r>
            <a:r>
              <a:rPr lang="pl-PL" sz="4000" b="1" err="1">
                <a:solidFill>
                  <a:schemeClr val="bg1"/>
                </a:solidFill>
                <a:latin typeface="Franklin Gothic Book" panose="020B0503020102020204" pitchFamily="34" charset="0"/>
              </a:rPr>
              <a:t>irritation</a:t>
            </a:r>
            <a:r>
              <a:rPr lang="pl-PL" sz="4000" b="1">
                <a:solidFill>
                  <a:schemeClr val="bg1"/>
                </a:solidFill>
                <a:latin typeface="Franklin Gothic Book" panose="020B0503020102020204" pitchFamily="34" charset="0"/>
              </a:rPr>
              <a:t> </a:t>
            </a:r>
            <a:r>
              <a:rPr lang="pl-PL" sz="4000" b="1" err="1">
                <a:solidFill>
                  <a:schemeClr val="bg1"/>
                </a:solidFill>
                <a:latin typeface="Franklin Gothic Book" panose="020B0503020102020204" pitchFamily="34" charset="0"/>
              </a:rPr>
              <a:t>potential</a:t>
            </a:r>
            <a:endParaRPr lang="en-US" sz="4000" b="1">
              <a:solidFill>
                <a:schemeClr val="bg1"/>
              </a:solidFill>
              <a:highlight>
                <a:srgbClr val="29658A"/>
              </a:highlight>
              <a:latin typeface="Franklin Gothic Book" panose="020B0503020102020204" pitchFamily="34" charset="0"/>
            </a:endParaRPr>
          </a:p>
        </p:txBody>
      </p:sp>
      <p:grpSp>
        <p:nvGrpSpPr>
          <p:cNvPr id="10" name="Grupa 9">
            <a:extLst>
              <a:ext uri="{FF2B5EF4-FFF2-40B4-BE49-F238E27FC236}">
                <a16:creationId xmlns:a16="http://schemas.microsoft.com/office/drawing/2014/main" id="{FF2376EA-7394-0839-FAAB-7CEDE0FADB0A}"/>
              </a:ext>
            </a:extLst>
          </p:cNvPr>
          <p:cNvGrpSpPr/>
          <p:nvPr/>
        </p:nvGrpSpPr>
        <p:grpSpPr>
          <a:xfrm>
            <a:off x="690460" y="19110054"/>
            <a:ext cx="17971310" cy="7857136"/>
            <a:chOff x="19672073" y="17438232"/>
            <a:chExt cx="14741503" cy="6315899"/>
          </a:xfrm>
        </p:grpSpPr>
        <p:sp>
          <p:nvSpPr>
            <p:cNvPr id="27" name="pole tekstowe 26"/>
            <p:cNvSpPr txBox="1"/>
            <p:nvPr/>
          </p:nvSpPr>
          <p:spPr>
            <a:xfrm>
              <a:off x="29913942" y="21069983"/>
              <a:ext cx="1735389" cy="737366"/>
            </a:xfrm>
            <a:prstGeom prst="rect">
              <a:avLst/>
            </a:prstGeom>
          </p:spPr>
          <p:txBody>
            <a:bodyPr vert="horz" wrap="square" lIns="91440" tIns="45720" rIns="91440" bIns="45720" rtlCol="0">
              <a:normAutofit fontScale="92500" lnSpcReduction="20000"/>
            </a:bodyPr>
            <a:lstStyle/>
            <a:p>
              <a:pPr marL="0" indent="0">
                <a:buFont typeface="Arial" panose="020B0604020202020204" pitchFamily="34" charset="0"/>
                <a:buNone/>
              </a:pPr>
              <a:endParaRPr lang="pl-PL"/>
            </a:p>
          </p:txBody>
        </p:sp>
        <p:sp>
          <p:nvSpPr>
            <p:cNvPr id="42" name="Prostokąt zaokrąglony 33">
              <a:extLst>
                <a:ext uri="{FF2B5EF4-FFF2-40B4-BE49-F238E27FC236}">
                  <a16:creationId xmlns:a16="http://schemas.microsoft.com/office/drawing/2014/main" id="{F7FCAE78-C76D-40E7-A271-8E946E5986E8}"/>
                </a:ext>
              </a:extLst>
            </p:cNvPr>
            <p:cNvSpPr/>
            <p:nvPr/>
          </p:nvSpPr>
          <p:spPr>
            <a:xfrm>
              <a:off x="19672073" y="17438232"/>
              <a:ext cx="14741503" cy="6315899"/>
            </a:xfrm>
            <a:prstGeom prst="roundRect">
              <a:avLst>
                <a:gd name="adj" fmla="val 18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1000"/>
                </a:spcAft>
              </a:pPr>
              <a:endParaRPr lang="en-US" sz="36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36" name="pole tekstowe 35">
              <a:extLst>
                <a:ext uri="{FF2B5EF4-FFF2-40B4-BE49-F238E27FC236}">
                  <a16:creationId xmlns:a16="http://schemas.microsoft.com/office/drawing/2014/main" id="{24F6A23D-8538-4B20-8DF0-8211411A176B}"/>
                </a:ext>
              </a:extLst>
            </p:cNvPr>
            <p:cNvSpPr txBox="1"/>
            <p:nvPr/>
          </p:nvSpPr>
          <p:spPr>
            <a:xfrm>
              <a:off x="20482560" y="22555241"/>
              <a:ext cx="2923037" cy="366545"/>
            </a:xfrm>
            <a:prstGeom prst="rect">
              <a:avLst/>
            </a:prstGeom>
          </p:spPr>
          <p:txBody>
            <a:bodyPr vert="horz" wrap="square" lIns="91440" tIns="45720" rIns="91440" bIns="45720" rtlCol="0">
              <a:normAutofit fontScale="40000" lnSpcReduction="20000"/>
            </a:bodyPr>
            <a:lstStyle/>
            <a:p>
              <a:pPr marL="0" indent="0">
                <a:buFont typeface="Arial" panose="020B0604020202020204" pitchFamily="34" charset="0"/>
                <a:buNone/>
              </a:pPr>
              <a:endParaRPr lang="pl-PL" err="1"/>
            </a:p>
          </p:txBody>
        </p:sp>
        <p:sp>
          <p:nvSpPr>
            <p:cNvPr id="65" name="Prostokąt 64">
              <a:extLst>
                <a:ext uri="{FF2B5EF4-FFF2-40B4-BE49-F238E27FC236}">
                  <a16:creationId xmlns:a16="http://schemas.microsoft.com/office/drawing/2014/main" id="{B940B9B7-EFAD-4DC7-9089-ADB31CB008CD}"/>
                </a:ext>
              </a:extLst>
            </p:cNvPr>
            <p:cNvSpPr/>
            <p:nvPr/>
          </p:nvSpPr>
          <p:spPr>
            <a:xfrm>
              <a:off x="19773903" y="17485743"/>
              <a:ext cx="14639673" cy="1113318"/>
            </a:xfrm>
            <a:prstGeom prst="rect">
              <a:avLst/>
            </a:prstGeom>
          </p:spPr>
          <p:txBody>
            <a:bodyPr wrap="square">
              <a:spAutoFit/>
            </a:bodyPr>
            <a:lstStyle/>
            <a:p>
              <a:pPr algn="just"/>
              <a:r>
                <a:rPr lang="en-US" sz="2800" b="1">
                  <a:latin typeface="Arial Narrow" panose="020B0606020202030204" pitchFamily="34" charset="0"/>
                </a:rPr>
                <a:t>The tested product</a:t>
              </a:r>
              <a:r>
                <a:rPr lang="pl-PL" sz="2800" b="1">
                  <a:latin typeface="Arial Narrow" panose="020B0606020202030204" pitchFamily="34" charset="0"/>
                </a:rPr>
                <a:t>s</a:t>
              </a:r>
              <a:r>
                <a:rPr lang="en-US" sz="2800" b="1">
                  <a:latin typeface="Arial Narrow" panose="020B0606020202030204" pitchFamily="34" charset="0"/>
                </a:rPr>
                <a:t> did not show skin irritation potential (mean tissue viability – </a:t>
              </a:r>
              <a:r>
                <a:rPr lang="pl-PL" sz="2800" b="1" err="1">
                  <a:latin typeface="Arial Narrow" panose="020B0606020202030204" pitchFamily="34" charset="0"/>
                </a:rPr>
                <a:t>above</a:t>
              </a:r>
              <a:r>
                <a:rPr lang="pl-PL" sz="2800" b="1">
                  <a:latin typeface="Arial Narrow" panose="020B0606020202030204" pitchFamily="34" charset="0"/>
                </a:rPr>
                <a:t> 90%</a:t>
              </a:r>
              <a:r>
                <a:rPr lang="en-US" sz="2800" b="1">
                  <a:latin typeface="Arial Narrow" panose="020B0606020202030204" pitchFamily="34" charset="0"/>
                </a:rPr>
                <a:t>). It has been also confirmed that it was deemed as not cytotoxic (viability &gt;70% of the control) towards L-929 cells at the concentration of at least or equal to 0,</a:t>
              </a:r>
              <a:r>
                <a:rPr lang="pl-PL" sz="2800" b="1">
                  <a:latin typeface="Arial Narrow" panose="020B0606020202030204" pitchFamily="34" charset="0"/>
                </a:rPr>
                <a:t>0</a:t>
              </a:r>
              <a:r>
                <a:rPr lang="en-US" sz="2800" b="1">
                  <a:latin typeface="Arial Narrow" panose="020B0606020202030204" pitchFamily="34" charset="0"/>
                </a:rPr>
                <a:t>1%. </a:t>
              </a:r>
              <a:endParaRPr lang="en-US" sz="2800">
                <a:latin typeface="Arial Narrow" panose="020B0606020202030204" pitchFamily="34" charset="0"/>
              </a:endParaRPr>
            </a:p>
          </p:txBody>
        </p:sp>
        <p:sp>
          <p:nvSpPr>
            <p:cNvPr id="66" name="Prostokąt 65">
              <a:extLst>
                <a:ext uri="{FF2B5EF4-FFF2-40B4-BE49-F238E27FC236}">
                  <a16:creationId xmlns:a16="http://schemas.microsoft.com/office/drawing/2014/main" id="{AE44AB81-1715-4777-800C-E65E091B4526}"/>
                </a:ext>
              </a:extLst>
            </p:cNvPr>
            <p:cNvSpPr/>
            <p:nvPr/>
          </p:nvSpPr>
          <p:spPr>
            <a:xfrm>
              <a:off x="26629107" y="21601718"/>
              <a:ext cx="7768116" cy="2152413"/>
            </a:xfrm>
            <a:prstGeom prst="rect">
              <a:avLst/>
            </a:prstGeom>
          </p:spPr>
          <p:txBody>
            <a:bodyPr wrap="square">
              <a:spAutoFit/>
            </a:bodyPr>
            <a:lstStyle/>
            <a:p>
              <a:pPr algn="just"/>
              <a:r>
                <a:rPr lang="pl-PL" sz="2400" b="1" dirty="0" err="1">
                  <a:latin typeface="Arial Narrow" panose="020B0606020202030204" pitchFamily="34" charset="0"/>
                </a:rPr>
                <a:t>Figure</a:t>
              </a:r>
              <a:r>
                <a:rPr lang="pl-PL" sz="2400" b="1" dirty="0">
                  <a:latin typeface="Arial Narrow" panose="020B0606020202030204" pitchFamily="34" charset="0"/>
                </a:rPr>
                <a:t> 2. </a:t>
              </a:r>
              <a:r>
                <a:rPr lang="pl-PL" sz="2400" dirty="0">
                  <a:latin typeface="Arial Narrow" panose="020B0606020202030204" pitchFamily="34" charset="0"/>
                </a:rPr>
                <a:t>Skin </a:t>
              </a:r>
              <a:r>
                <a:rPr lang="pl-PL" sz="2400" dirty="0" err="1">
                  <a:latin typeface="Arial Narrow" panose="020B0606020202030204" pitchFamily="34" charset="0"/>
                </a:rPr>
                <a:t>irritation</a:t>
              </a:r>
              <a:r>
                <a:rPr lang="pl-PL" sz="2400" dirty="0">
                  <a:latin typeface="Arial Narrow" panose="020B0606020202030204" pitchFamily="34" charset="0"/>
                </a:rPr>
                <a:t> </a:t>
              </a:r>
              <a:r>
                <a:rPr lang="pl-PL" sz="2400" dirty="0" err="1">
                  <a:latin typeface="Arial Narrow" panose="020B0606020202030204" pitchFamily="34" charset="0"/>
                </a:rPr>
                <a:t>potential</a:t>
              </a:r>
              <a:r>
                <a:rPr lang="pl-PL" sz="2400" dirty="0">
                  <a:latin typeface="Arial Narrow" panose="020B0606020202030204" pitchFamily="34" charset="0"/>
                </a:rPr>
                <a:t> of </a:t>
              </a:r>
              <a:r>
                <a:rPr lang="pl-PL" sz="2400" dirty="0" err="1">
                  <a:latin typeface="Arial Narrow" panose="020B0606020202030204" pitchFamily="34" charset="0"/>
                </a:rPr>
                <a:t>cleanser</a:t>
              </a:r>
              <a:r>
                <a:rPr lang="pl-PL" sz="2400" dirty="0">
                  <a:latin typeface="Arial Narrow" panose="020B0606020202030204" pitchFamily="34" charset="0"/>
                </a:rPr>
                <a:t> </a:t>
              </a:r>
              <a:r>
                <a:rPr lang="pl-PL" sz="2400" dirty="0" err="1">
                  <a:latin typeface="Arial Narrow" panose="020B0606020202030204" pitchFamily="34" charset="0"/>
                </a:rPr>
                <a:t>tested</a:t>
              </a:r>
              <a:r>
                <a:rPr lang="pl-PL" sz="2400" dirty="0">
                  <a:latin typeface="Arial Narrow" panose="020B0606020202030204" pitchFamily="34" charset="0"/>
                </a:rPr>
                <a:t> on </a:t>
              </a:r>
              <a:r>
                <a:rPr lang="pl-PL" sz="2400" dirty="0" err="1">
                  <a:latin typeface="Arial Narrow" panose="020B0606020202030204" pitchFamily="34" charset="0"/>
                </a:rPr>
                <a:t>EpiDerm</a:t>
              </a:r>
              <a:r>
                <a:rPr lang="pl-PL" sz="2400" dirty="0">
                  <a:latin typeface="Arial Narrow" panose="020B0606020202030204" pitchFamily="34" charset="0"/>
                </a:rPr>
                <a:t> model. PC – 5% SDS – </a:t>
              </a:r>
              <a:r>
                <a:rPr lang="pl-PL" sz="2400" dirty="0" err="1">
                  <a:latin typeface="Arial Narrow" panose="020B0606020202030204" pitchFamily="34" charset="0"/>
                </a:rPr>
                <a:t>irritant</a:t>
              </a:r>
              <a:r>
                <a:rPr lang="pl-PL" sz="2400" dirty="0">
                  <a:latin typeface="Arial Narrow" panose="020B0606020202030204" pitchFamily="34" charset="0"/>
                </a:rPr>
                <a:t>. Ref 1- </a:t>
              </a:r>
              <a:r>
                <a:rPr lang="pl-PL" sz="2400" dirty="0" err="1">
                  <a:latin typeface="Arial Narrow" panose="020B0606020202030204" pitchFamily="34" charset="0"/>
                </a:rPr>
                <a:t>naphthalene</a:t>
              </a:r>
              <a:r>
                <a:rPr lang="pl-PL" sz="2400" dirty="0">
                  <a:latin typeface="Arial Narrow" panose="020B0606020202030204" pitchFamily="34" charset="0"/>
                </a:rPr>
                <a:t> </a:t>
              </a:r>
              <a:r>
                <a:rPr lang="pl-PL" sz="2400" dirty="0" err="1">
                  <a:latin typeface="Arial Narrow" panose="020B0606020202030204" pitchFamily="34" charset="0"/>
                </a:rPr>
                <a:t>acetic</a:t>
              </a:r>
              <a:r>
                <a:rPr lang="pl-PL" sz="2400" dirty="0">
                  <a:latin typeface="Arial Narrow" panose="020B0606020202030204" pitchFamily="34" charset="0"/>
                </a:rPr>
                <a:t> </a:t>
              </a:r>
              <a:r>
                <a:rPr lang="pl-PL" sz="2400" dirty="0" err="1">
                  <a:latin typeface="Arial Narrow" panose="020B0606020202030204" pitchFamily="34" charset="0"/>
                </a:rPr>
                <a:t>acid</a:t>
              </a:r>
              <a:r>
                <a:rPr lang="pl-PL" sz="2400" dirty="0">
                  <a:latin typeface="Arial Narrow" panose="020B0606020202030204" pitchFamily="34" charset="0"/>
                </a:rPr>
                <a:t> (CAS86-87-3) – non </a:t>
              </a:r>
              <a:r>
                <a:rPr lang="pl-PL" sz="2400" dirty="0" err="1">
                  <a:latin typeface="Arial Narrow" panose="020B0606020202030204" pitchFamily="34" charset="0"/>
                </a:rPr>
                <a:t>classified</a:t>
              </a:r>
              <a:r>
                <a:rPr lang="pl-PL" sz="2400" dirty="0">
                  <a:latin typeface="Arial Narrow" panose="020B0606020202030204" pitchFamily="34" charset="0"/>
                </a:rPr>
                <a:t> (non </a:t>
              </a:r>
              <a:r>
                <a:rPr lang="pl-PL" sz="2400" dirty="0" err="1">
                  <a:latin typeface="Arial Narrow" panose="020B0606020202030204" pitchFamily="34" charset="0"/>
                </a:rPr>
                <a:t>irritant</a:t>
              </a:r>
              <a:r>
                <a:rPr lang="pl-PL" sz="2400" dirty="0">
                  <a:latin typeface="Arial Narrow" panose="020B0606020202030204" pitchFamily="34" charset="0"/>
                </a:rPr>
                <a:t>). Ref 2 - </a:t>
              </a:r>
              <a:r>
                <a:rPr lang="pl-PL" sz="2400" dirty="0" err="1">
                  <a:latin typeface="Arial Narrow" panose="020B0606020202030204" pitchFamily="34" charset="0"/>
                </a:rPr>
                <a:t>cyclamen</a:t>
              </a:r>
              <a:r>
                <a:rPr lang="pl-PL" sz="2400" dirty="0">
                  <a:latin typeface="Arial Narrow" panose="020B0606020202030204" pitchFamily="34" charset="0"/>
                </a:rPr>
                <a:t> </a:t>
              </a:r>
              <a:r>
                <a:rPr lang="pl-PL" sz="2400" dirty="0" err="1">
                  <a:latin typeface="Arial Narrow" panose="020B0606020202030204" pitchFamily="34" charset="0"/>
                </a:rPr>
                <a:t>aldehyde</a:t>
              </a:r>
              <a:r>
                <a:rPr lang="pl-PL" sz="2400" dirty="0">
                  <a:latin typeface="Arial Narrow" panose="020B0606020202030204" pitchFamily="34" charset="0"/>
                </a:rPr>
                <a:t> (CAS 103-95-7) – </a:t>
              </a:r>
              <a:r>
                <a:rPr lang="pl-PL" sz="2400" dirty="0" err="1">
                  <a:latin typeface="Arial Narrow" panose="020B0606020202030204" pitchFamily="34" charset="0"/>
                </a:rPr>
                <a:t>classified</a:t>
              </a:r>
              <a:r>
                <a:rPr lang="pl-PL" sz="2400" dirty="0">
                  <a:latin typeface="Arial Narrow" panose="020B0606020202030204" pitchFamily="34" charset="0"/>
                </a:rPr>
                <a:t> (</a:t>
              </a:r>
              <a:r>
                <a:rPr lang="pl-PL" sz="2400" dirty="0" err="1">
                  <a:latin typeface="Arial Narrow" panose="020B0606020202030204" pitchFamily="34" charset="0"/>
                </a:rPr>
                <a:t>irritant</a:t>
              </a:r>
              <a:r>
                <a:rPr lang="pl-PL" sz="2400" dirty="0">
                  <a:latin typeface="Arial Narrow" panose="020B0606020202030204" pitchFamily="34" charset="0"/>
                </a:rPr>
                <a:t>, </a:t>
              </a:r>
              <a:r>
                <a:rPr lang="pl-PL" sz="2400" dirty="0" err="1">
                  <a:latin typeface="Arial Narrow" panose="020B0606020202030204" pitchFamily="34" charset="0"/>
                </a:rPr>
                <a:t>Cat</a:t>
              </a:r>
              <a:r>
                <a:rPr lang="pl-PL" sz="2400" dirty="0">
                  <a:latin typeface="Arial Narrow" panose="020B0606020202030204" pitchFamily="34" charset="0"/>
                </a:rPr>
                <a:t>. 2). </a:t>
              </a:r>
              <a:r>
                <a:rPr lang="pl-PL" sz="2400" dirty="0" err="1">
                  <a:latin typeface="Arial Narrow" panose="020B0606020202030204" pitchFamily="34" charset="0"/>
                </a:rPr>
                <a:t>Tissue</a:t>
              </a:r>
              <a:r>
                <a:rPr lang="pl-PL" sz="2400" dirty="0">
                  <a:latin typeface="Arial Narrow" panose="020B0606020202030204" pitchFamily="34" charset="0"/>
                </a:rPr>
                <a:t> </a:t>
              </a:r>
              <a:r>
                <a:rPr lang="pl-PL" sz="2400" dirty="0" err="1">
                  <a:latin typeface="Arial Narrow" panose="020B0606020202030204" pitchFamily="34" charset="0"/>
                </a:rPr>
                <a:t>viability</a:t>
              </a:r>
              <a:r>
                <a:rPr lang="pl-PL" sz="2400" dirty="0">
                  <a:latin typeface="Arial Narrow" panose="020B0606020202030204" pitchFamily="34" charset="0"/>
                </a:rPr>
                <a:t> ≤ 50% of the </a:t>
              </a:r>
              <a:r>
                <a:rPr lang="pl-PL" sz="2400" dirty="0" err="1">
                  <a:latin typeface="Arial Narrow" panose="020B0606020202030204" pitchFamily="34" charset="0"/>
                </a:rPr>
                <a:t>control</a:t>
              </a:r>
              <a:r>
                <a:rPr lang="pl-PL" sz="2400" dirty="0">
                  <a:latin typeface="Arial Narrow" panose="020B0606020202030204" pitchFamily="34" charset="0"/>
                </a:rPr>
                <a:t> (PBS) ─ </a:t>
              </a:r>
              <a:r>
                <a:rPr lang="pl-PL" sz="2400" dirty="0" err="1">
                  <a:latin typeface="Arial Narrow" panose="020B0606020202030204" pitchFamily="34" charset="0"/>
                </a:rPr>
                <a:t>irritant</a:t>
              </a:r>
              <a:r>
                <a:rPr lang="pl-PL" sz="2400" dirty="0">
                  <a:latin typeface="Arial Narrow" panose="020B0606020202030204" pitchFamily="34" charset="0"/>
                </a:rPr>
                <a:t> . </a:t>
              </a:r>
              <a:r>
                <a:rPr lang="pl-PL" sz="2400" dirty="0" err="1">
                  <a:latin typeface="Arial Narrow" panose="020B0606020202030204" pitchFamily="34" charset="0"/>
                </a:rPr>
                <a:t>Tissue</a:t>
              </a:r>
              <a:r>
                <a:rPr lang="pl-PL" sz="2400" dirty="0">
                  <a:latin typeface="Arial Narrow" panose="020B0606020202030204" pitchFamily="34" charset="0"/>
                </a:rPr>
                <a:t> </a:t>
              </a:r>
              <a:r>
                <a:rPr lang="pl-PL" sz="2400" dirty="0" err="1">
                  <a:latin typeface="Arial Narrow" panose="020B0606020202030204" pitchFamily="34" charset="0"/>
                </a:rPr>
                <a:t>viability</a:t>
              </a:r>
              <a:r>
                <a:rPr lang="pl-PL" sz="2400" dirty="0">
                  <a:latin typeface="Arial Narrow" panose="020B0606020202030204" pitchFamily="34" charset="0"/>
                </a:rPr>
                <a:t>  ≥ 50% of the </a:t>
              </a:r>
              <a:r>
                <a:rPr lang="pl-PL" sz="2400" dirty="0" err="1">
                  <a:latin typeface="Arial Narrow" panose="020B0606020202030204" pitchFamily="34" charset="0"/>
                </a:rPr>
                <a:t>control</a:t>
              </a:r>
              <a:r>
                <a:rPr lang="pl-PL" sz="2400" dirty="0">
                  <a:latin typeface="Arial Narrow" panose="020B0606020202030204" pitchFamily="34" charset="0"/>
                </a:rPr>
                <a:t> ─ non-</a:t>
              </a:r>
              <a:r>
                <a:rPr lang="pl-PL" sz="2400" dirty="0" err="1">
                  <a:latin typeface="Arial Narrow" panose="020B0606020202030204" pitchFamily="34" charset="0"/>
                </a:rPr>
                <a:t>irritant</a:t>
              </a:r>
              <a:r>
                <a:rPr lang="pl-PL" sz="2400" dirty="0">
                  <a:latin typeface="Arial Narrow" panose="020B0606020202030204" pitchFamily="34" charset="0"/>
                </a:rPr>
                <a:t>. </a:t>
              </a:r>
              <a:r>
                <a:rPr lang="pl-PL" sz="2400" dirty="0" err="1">
                  <a:latin typeface="Arial Narrow" panose="020B0606020202030204" pitchFamily="34" charset="0"/>
                </a:rPr>
                <a:t>Parabens</a:t>
              </a:r>
              <a:r>
                <a:rPr lang="pl-PL" sz="2400" dirty="0">
                  <a:latin typeface="Arial Narrow" panose="020B0606020202030204" pitchFamily="34" charset="0"/>
                </a:rPr>
                <a:t> - Phenoxyethanol - </a:t>
              </a:r>
              <a:r>
                <a:rPr lang="pl-PL" sz="2400" dirty="0" err="1">
                  <a:latin typeface="Arial Narrow" panose="020B0606020202030204" pitchFamily="34" charset="0"/>
                </a:rPr>
                <a:t>Methylparaben</a:t>
              </a:r>
              <a:r>
                <a:rPr lang="pl-PL" sz="2400" dirty="0">
                  <a:latin typeface="Arial Narrow" panose="020B0606020202030204" pitchFamily="34" charset="0"/>
                </a:rPr>
                <a:t> - </a:t>
              </a:r>
              <a:r>
                <a:rPr lang="pl-PL" sz="2400" dirty="0" err="1">
                  <a:latin typeface="Arial Narrow" panose="020B0606020202030204" pitchFamily="34" charset="0"/>
                </a:rPr>
                <a:t>Ethylparaben</a:t>
              </a:r>
              <a:r>
                <a:rPr lang="pl-PL" sz="2400" dirty="0">
                  <a:latin typeface="Arial Narrow" panose="020B0606020202030204" pitchFamily="34" charset="0"/>
                </a:rPr>
                <a:t> - </a:t>
              </a:r>
              <a:r>
                <a:rPr lang="pl-PL" sz="2400" dirty="0" err="1">
                  <a:latin typeface="Arial Narrow" panose="020B0606020202030204" pitchFamily="34" charset="0"/>
                </a:rPr>
                <a:t>Propylparaben</a:t>
              </a:r>
              <a:r>
                <a:rPr lang="pl-PL" sz="2400" dirty="0">
                  <a:latin typeface="Arial Narrow" panose="020B0606020202030204" pitchFamily="34" charset="0"/>
                </a:rPr>
                <a:t> - </a:t>
              </a:r>
              <a:r>
                <a:rPr lang="pl-PL" sz="2400" dirty="0" err="1">
                  <a:latin typeface="Arial Narrow" panose="020B0606020202030204" pitchFamily="34" charset="0"/>
                </a:rPr>
                <a:t>Butylparaben</a:t>
              </a:r>
              <a:r>
                <a:rPr lang="pl-PL" sz="2400" dirty="0">
                  <a:latin typeface="Arial Narrow" panose="020B0606020202030204" pitchFamily="34" charset="0"/>
                </a:rPr>
                <a:t> </a:t>
              </a:r>
            </a:p>
            <a:p>
              <a:pPr algn="just"/>
              <a:r>
                <a:rPr lang="pl-PL" sz="2400" b="1" dirty="0">
                  <a:latin typeface="Arial Narrow" panose="020B0606020202030204" pitchFamily="34" charset="0"/>
                </a:rPr>
                <a:t>The </a:t>
              </a:r>
              <a:r>
                <a:rPr lang="pl-PL" sz="2400" b="1" dirty="0" err="1">
                  <a:latin typeface="Arial Narrow" panose="020B0606020202030204" pitchFamily="34" charset="0"/>
                </a:rPr>
                <a:t>study</a:t>
              </a:r>
              <a:r>
                <a:rPr lang="pl-PL" sz="2400" b="1" dirty="0">
                  <a:latin typeface="Arial Narrow" panose="020B0606020202030204" pitchFamily="34" charset="0"/>
                </a:rPr>
                <a:t> </a:t>
              </a:r>
              <a:r>
                <a:rPr lang="pl-PL" sz="2400" b="1" dirty="0" err="1">
                  <a:latin typeface="Arial Narrow" panose="020B0606020202030204" pitchFamily="34" charset="0"/>
                </a:rPr>
                <a:t>product</a:t>
              </a:r>
              <a:r>
                <a:rPr lang="pl-PL" sz="2400" b="1" dirty="0">
                  <a:latin typeface="Arial Narrow" panose="020B0606020202030204" pitchFamily="34" charset="0"/>
                </a:rPr>
                <a:t> </a:t>
              </a:r>
              <a:r>
                <a:rPr lang="pl-PL" sz="2400" b="1" dirty="0" err="1">
                  <a:latin typeface="Arial Narrow" panose="020B0606020202030204" pitchFamily="34" charset="0"/>
                </a:rPr>
                <a:t>is</a:t>
              </a:r>
              <a:r>
                <a:rPr lang="pl-PL" sz="2400" b="1" dirty="0">
                  <a:latin typeface="Arial Narrow" panose="020B0606020202030204" pitchFamily="34" charset="0"/>
                </a:rPr>
                <a:t> non-</a:t>
              </a:r>
              <a:r>
                <a:rPr lang="pl-PL" sz="2400" b="1" dirty="0" err="1">
                  <a:latin typeface="Arial Narrow" panose="020B0606020202030204" pitchFamily="34" charset="0"/>
                </a:rPr>
                <a:t>irritating</a:t>
              </a:r>
              <a:r>
                <a:rPr lang="pl-PL" sz="2400" b="1" dirty="0">
                  <a:latin typeface="Arial Narrow" panose="020B0606020202030204" pitchFamily="34" charset="0"/>
                </a:rPr>
                <a:t> (</a:t>
              </a:r>
              <a:r>
                <a:rPr lang="pl-PL" sz="2400" b="1" dirty="0" err="1">
                  <a:latin typeface="Arial Narrow" panose="020B0606020202030204" pitchFamily="34" charset="0"/>
                </a:rPr>
                <a:t>tissue</a:t>
              </a:r>
              <a:r>
                <a:rPr lang="pl-PL" sz="2400" b="1" dirty="0">
                  <a:latin typeface="Arial Narrow" panose="020B0606020202030204" pitchFamily="34" charset="0"/>
                </a:rPr>
                <a:t> </a:t>
              </a:r>
              <a:r>
                <a:rPr lang="pl-PL" sz="2400" b="1" dirty="0" err="1">
                  <a:latin typeface="Arial Narrow" panose="020B0606020202030204" pitchFamily="34" charset="0"/>
                </a:rPr>
                <a:t>viability</a:t>
              </a:r>
              <a:r>
                <a:rPr lang="pl-PL" sz="2400" b="1" dirty="0">
                  <a:latin typeface="Arial Narrow" panose="020B0606020202030204" pitchFamily="34" charset="0"/>
                </a:rPr>
                <a:t> – 96,2%).</a:t>
              </a:r>
            </a:p>
          </p:txBody>
        </p:sp>
        <p:sp>
          <p:nvSpPr>
            <p:cNvPr id="67" name="Prostokąt 66">
              <a:extLst>
                <a:ext uri="{FF2B5EF4-FFF2-40B4-BE49-F238E27FC236}">
                  <a16:creationId xmlns:a16="http://schemas.microsoft.com/office/drawing/2014/main" id="{6615E6A7-261E-46C9-AF23-90D0941E2B02}"/>
                </a:ext>
              </a:extLst>
            </p:cNvPr>
            <p:cNvSpPr/>
            <p:nvPr/>
          </p:nvSpPr>
          <p:spPr>
            <a:xfrm>
              <a:off x="19773903" y="21658286"/>
              <a:ext cx="6708704" cy="1261759"/>
            </a:xfrm>
            <a:prstGeom prst="rect">
              <a:avLst/>
            </a:prstGeom>
          </p:spPr>
          <p:txBody>
            <a:bodyPr wrap="square">
              <a:spAutoFit/>
            </a:bodyPr>
            <a:lstStyle/>
            <a:p>
              <a:pPr algn="just"/>
              <a:r>
                <a:rPr lang="en-US" sz="2400" b="1">
                  <a:latin typeface="Arial Narrow" panose="020B0606020202030204" pitchFamily="34" charset="0"/>
                </a:rPr>
                <a:t>Figure </a:t>
              </a:r>
              <a:r>
                <a:rPr lang="pl-PL" sz="2400" b="1">
                  <a:latin typeface="Arial Narrow" panose="020B0606020202030204" pitchFamily="34" charset="0"/>
                </a:rPr>
                <a:t>1</a:t>
              </a:r>
              <a:r>
                <a:rPr lang="en-US" sz="2400" b="1">
                  <a:latin typeface="Arial Narrow" panose="020B0606020202030204" pitchFamily="34" charset="0"/>
                </a:rPr>
                <a:t>. </a:t>
              </a:r>
              <a:r>
                <a:rPr lang="en-US" sz="2400">
                  <a:latin typeface="Arial Narrow" panose="020B0606020202030204" pitchFamily="34" charset="0"/>
                </a:rPr>
                <a:t>Cytotoxicity of </a:t>
              </a:r>
              <a:r>
                <a:rPr lang="pl-PL" sz="2400" err="1">
                  <a:latin typeface="Arial Narrow" panose="020B0606020202030204" pitchFamily="34" charset="0"/>
                </a:rPr>
                <a:t>cleanser</a:t>
              </a:r>
              <a:r>
                <a:rPr lang="pl-PL" sz="2400">
                  <a:latin typeface="Arial Narrow" panose="020B0606020202030204" pitchFamily="34" charset="0"/>
                </a:rPr>
                <a:t> 16917 </a:t>
              </a:r>
              <a:r>
                <a:rPr lang="en-US" sz="2400">
                  <a:latin typeface="Arial Narrow" panose="020B0606020202030204" pitchFamily="34" charset="0"/>
                </a:rPr>
                <a:t>on L929 cells. Viability &lt;70% of the control –</a:t>
              </a:r>
              <a:r>
                <a:rPr lang="pl-PL" sz="2400">
                  <a:latin typeface="Arial Narrow" panose="020B0606020202030204" pitchFamily="34" charset="0"/>
                </a:rPr>
                <a:t> </a:t>
              </a:r>
              <a:r>
                <a:rPr lang="en-US" sz="2400">
                  <a:latin typeface="Arial Narrow" panose="020B0606020202030204" pitchFamily="34" charset="0"/>
                </a:rPr>
                <a:t>cytotoxic</a:t>
              </a:r>
              <a:r>
                <a:rPr lang="pl-PL" sz="2400">
                  <a:latin typeface="Arial Narrow" panose="020B0606020202030204" pitchFamily="34" charset="0"/>
                </a:rPr>
                <a:t> </a:t>
              </a:r>
              <a:r>
                <a:rPr lang="en-US" sz="2400">
                  <a:latin typeface="Arial Narrow" panose="020B0606020202030204" pitchFamily="34" charset="0"/>
                </a:rPr>
                <a:t>potential. </a:t>
              </a:r>
              <a:r>
                <a:rPr lang="pl-PL" sz="2400">
                  <a:latin typeface="Arial Narrow" panose="020B0606020202030204" pitchFamily="34" charset="0"/>
                </a:rPr>
                <a:t> </a:t>
              </a:r>
              <a:r>
                <a:rPr lang="en-US" sz="2400">
                  <a:latin typeface="Arial Narrow" panose="020B0606020202030204" pitchFamily="34" charset="0"/>
                </a:rPr>
                <a:t>Ref – </a:t>
              </a:r>
              <a:r>
                <a:rPr lang="pl-PL" sz="2400">
                  <a:latin typeface="Arial Narrow" panose="020B0606020202030204" pitchFamily="34" charset="0"/>
                </a:rPr>
                <a:t>0,</a:t>
              </a:r>
              <a:r>
                <a:rPr lang="en-US" sz="2400">
                  <a:latin typeface="Arial Narrow" panose="020B0606020202030204" pitchFamily="34" charset="0"/>
                </a:rPr>
                <a:t>5% SDS. </a:t>
              </a:r>
              <a:r>
                <a:rPr lang="en-US" sz="2400" b="1">
                  <a:latin typeface="Arial Narrow" panose="020B0606020202030204" pitchFamily="34" charset="0"/>
                </a:rPr>
                <a:t>The tested </a:t>
              </a:r>
              <a:r>
                <a:rPr lang="pl-PL" sz="2400" b="1" err="1">
                  <a:latin typeface="Arial Narrow" panose="020B0606020202030204" pitchFamily="34" charset="0"/>
                </a:rPr>
                <a:t>product</a:t>
              </a:r>
              <a:r>
                <a:rPr lang="en-US" sz="2400" b="1">
                  <a:latin typeface="Arial Narrow" panose="020B0606020202030204" pitchFamily="34" charset="0"/>
                </a:rPr>
                <a:t> </a:t>
              </a:r>
              <a:r>
                <a:rPr lang="pl-PL" sz="2400" b="1" err="1">
                  <a:latin typeface="Arial Narrow" panose="020B0606020202030204" pitchFamily="34" charset="0"/>
                </a:rPr>
                <a:t>is</a:t>
              </a:r>
              <a:r>
                <a:rPr lang="en-US" sz="2400" b="1">
                  <a:latin typeface="Arial Narrow" panose="020B0606020202030204" pitchFamily="34" charset="0"/>
                </a:rPr>
                <a:t> non-cytotoxic </a:t>
              </a:r>
              <a:r>
                <a:rPr lang="en-US" sz="2400">
                  <a:latin typeface="Arial Narrow" panose="020B0606020202030204" pitchFamily="34" charset="0"/>
                </a:rPr>
                <a:t>at the concentration of at least or equal to 0,</a:t>
              </a:r>
              <a:r>
                <a:rPr lang="pl-PL" sz="2400">
                  <a:latin typeface="Arial Narrow" panose="020B0606020202030204" pitchFamily="34" charset="0"/>
                </a:rPr>
                <a:t>0</a:t>
              </a:r>
              <a:r>
                <a:rPr lang="en-US" sz="2400">
                  <a:latin typeface="Arial Narrow" panose="020B0606020202030204" pitchFamily="34" charset="0"/>
                </a:rPr>
                <a:t>1% (cells viability:</a:t>
              </a:r>
              <a:r>
                <a:rPr lang="pl-PL" sz="2400">
                  <a:latin typeface="Arial Narrow" panose="020B0606020202030204" pitchFamily="34" charset="0"/>
                </a:rPr>
                <a:t> 100,4</a:t>
              </a:r>
              <a:r>
                <a:rPr lang="en-US" sz="2400">
                  <a:latin typeface="Arial Narrow" panose="020B0606020202030204" pitchFamily="34" charset="0"/>
                </a:rPr>
                <a:t>%).</a:t>
              </a:r>
            </a:p>
          </p:txBody>
        </p:sp>
      </p:grpSp>
      <p:sp>
        <p:nvSpPr>
          <p:cNvPr id="40" name="pole tekstowe 39">
            <a:extLst>
              <a:ext uri="{FF2B5EF4-FFF2-40B4-BE49-F238E27FC236}">
                <a16:creationId xmlns:a16="http://schemas.microsoft.com/office/drawing/2014/main" id="{A37CE3E1-7CF6-65C1-A5EC-3AFE21C496EF}"/>
              </a:ext>
            </a:extLst>
          </p:cNvPr>
          <p:cNvSpPr txBox="1"/>
          <p:nvPr/>
        </p:nvSpPr>
        <p:spPr>
          <a:xfrm>
            <a:off x="1765843" y="27889659"/>
            <a:ext cx="6141271" cy="409307"/>
          </a:xfrm>
          <a:prstGeom prst="rect">
            <a:avLst/>
          </a:prstGeom>
        </p:spPr>
        <p:txBody>
          <a:bodyPr vert="horz" wrap="square" lIns="91440" tIns="45720" rIns="91440" bIns="45720" rtlCol="0">
            <a:normAutofit fontScale="25000" lnSpcReduction="20000"/>
          </a:bodyPr>
          <a:lstStyle/>
          <a:p>
            <a:pPr marL="0" indent="0">
              <a:buFont typeface="Arial" panose="020B0604020202020204" pitchFamily="34" charset="0"/>
              <a:buNone/>
            </a:pPr>
            <a:r>
              <a:rPr lang="en-US"/>
              <a:t>Figure 2. Comparison of the spectra 15102 and the spectra of the human skin substitute (Strat-M) layers</a:t>
            </a:r>
            <a:endParaRPr lang="pl-PL"/>
          </a:p>
        </p:txBody>
      </p:sp>
      <p:sp>
        <p:nvSpPr>
          <p:cNvPr id="84" name="Symbol zastępczy zawartości 5">
            <a:extLst>
              <a:ext uri="{FF2B5EF4-FFF2-40B4-BE49-F238E27FC236}">
                <a16:creationId xmlns:a16="http://schemas.microsoft.com/office/drawing/2014/main" id="{96D69FAE-118A-C82C-177C-E5CD647FA79A}"/>
              </a:ext>
            </a:extLst>
          </p:cNvPr>
          <p:cNvSpPr txBox="1">
            <a:spLocks/>
          </p:cNvSpPr>
          <p:nvPr/>
        </p:nvSpPr>
        <p:spPr>
          <a:xfrm>
            <a:off x="442832" y="27426495"/>
            <a:ext cx="18572532" cy="2681658"/>
          </a:xfrm>
          <a:prstGeom prst="rect">
            <a:avLst/>
          </a:prstGeom>
          <a:solidFill>
            <a:srgbClr val="0070C0"/>
          </a:solidFill>
          <a:effectLst>
            <a:softEdge rad="812800"/>
          </a:effectLst>
          <a:scene3d>
            <a:camera prst="orthographicFront"/>
            <a:lightRig rig="threePt" dir="t"/>
          </a:scene3d>
          <a:sp3d prstMaterial="matte">
            <a:bevelT/>
            <a:bevelB/>
          </a:sp3d>
        </p:spPr>
        <p:txBody>
          <a:bodyPr vert="horz" lIns="91440" tIns="45720" rIns="91440" bIns="45720" rtlCol="0" anchor="t">
            <a:normAutofit/>
          </a:bodyPr>
          <a:lst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a:lstStyle>
          <a:p>
            <a:pPr marL="0" indent="0" algn="ctr">
              <a:buFont typeface="Arial" panose="020B0604020202020204" pitchFamily="34" charset="0"/>
              <a:buNone/>
            </a:pPr>
            <a:r>
              <a:rPr kumimoji="0" lang="pl-PL" sz="4000" b="1" i="0" u="none" strike="noStrike" kern="1200" cap="none" spc="0" normalizeH="0" baseline="0" noProof="0" err="1">
                <a:ln>
                  <a:noFill/>
                </a:ln>
                <a:solidFill>
                  <a:prstClr val="white"/>
                </a:solidFill>
                <a:effectLst/>
                <a:uLnTx/>
                <a:uFillTx/>
                <a:latin typeface="Franklin Gothic Book" panose="020B0503020102020204" pitchFamily="34" charset="0"/>
                <a:ea typeface="+mn-ea"/>
                <a:cs typeface="+mn-cs"/>
              </a:rPr>
              <a:t>Conclusions</a:t>
            </a:r>
            <a:endParaRPr lang="pl-PL" sz="7200" b="1">
              <a:solidFill>
                <a:schemeClr val="bg1"/>
              </a:solidFill>
              <a:highlight>
                <a:srgbClr val="C68F97"/>
              </a:highlight>
              <a:latin typeface="Franklin Gothic Book" panose="020B0503020102020204" pitchFamily="34" charset="0"/>
            </a:endParaRPr>
          </a:p>
        </p:txBody>
      </p:sp>
      <p:sp>
        <p:nvSpPr>
          <p:cNvPr id="61" name="Prostokąt zaokrąglony 60"/>
          <p:cNvSpPr/>
          <p:nvPr/>
        </p:nvSpPr>
        <p:spPr>
          <a:xfrm>
            <a:off x="703127" y="28088492"/>
            <a:ext cx="17998114" cy="1656860"/>
          </a:xfrm>
          <a:prstGeom prst="roundRect">
            <a:avLst>
              <a:gd name="adj" fmla="val 5208"/>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Prostokąt 29"/>
          <p:cNvSpPr/>
          <p:nvPr/>
        </p:nvSpPr>
        <p:spPr>
          <a:xfrm>
            <a:off x="914227" y="28298966"/>
            <a:ext cx="17727608" cy="1082250"/>
          </a:xfrm>
          <a:prstGeom prst="rect">
            <a:avLst/>
          </a:prstGeom>
          <a:solidFill>
            <a:schemeClr val="bg1"/>
          </a:solidFill>
          <a:ln>
            <a:noFill/>
          </a:ln>
        </p:spPr>
        <p:txBody>
          <a:bodyPr wrap="square" numCol="1" spcCol="144000">
            <a:noAutofit/>
          </a:bodyPr>
          <a:lstStyle/>
          <a:p>
            <a:pPr algn="just">
              <a:lnSpc>
                <a:spcPct val="107000"/>
              </a:lnSpc>
              <a:spcAft>
                <a:spcPts val="800"/>
              </a:spcAft>
            </a:pPr>
            <a:r>
              <a:rPr lang="en-US" sz="2800" b="1">
                <a:effectLst/>
                <a:latin typeface="Arial Narrow" panose="020B0606020202030204" pitchFamily="34" charset="0"/>
                <a:ea typeface="Calibri" panose="020F0502020204030204" pitchFamily="34" charset="0"/>
                <a:cs typeface="Times New Roman" panose="02020603050405020304" pitchFamily="18" charset="0"/>
              </a:rPr>
              <a:t>The foam was well-tolerated. The safety of the product was confirmed in both in vitro and in vivo tests. It may be considered as an effective formulation for cleansing procedures of patients (including infants and children) with atopic dermatitis.</a:t>
            </a:r>
            <a:endParaRPr lang="pl-PL" sz="2800" b="1">
              <a:effectLst/>
              <a:latin typeface="Arial Narrow" panose="020B0606020202030204" pitchFamily="34" charset="0"/>
              <a:ea typeface="Calibri" panose="020F0502020204030204" pitchFamily="34" charset="0"/>
              <a:cs typeface="Times New Roman" panose="02020603050405020304" pitchFamily="18" charset="0"/>
            </a:endParaRPr>
          </a:p>
        </p:txBody>
      </p:sp>
      <p:graphicFrame>
        <p:nvGraphicFramePr>
          <p:cNvPr id="11" name="Wykres 10">
            <a:extLst>
              <a:ext uri="{FF2B5EF4-FFF2-40B4-BE49-F238E27FC236}">
                <a16:creationId xmlns:a16="http://schemas.microsoft.com/office/drawing/2014/main" id="{B3F67796-EB02-6081-53E2-40A278D3ED9D}"/>
              </a:ext>
            </a:extLst>
          </p:cNvPr>
          <p:cNvGraphicFramePr>
            <a:graphicFrameLocks/>
          </p:cNvGraphicFramePr>
          <p:nvPr>
            <p:extLst>
              <p:ext uri="{D42A27DB-BD31-4B8C-83A1-F6EECF244321}">
                <p14:modId xmlns:p14="http://schemas.microsoft.com/office/powerpoint/2010/main" val="1022659591"/>
              </p:ext>
            </p:extLst>
          </p:nvPr>
        </p:nvGraphicFramePr>
        <p:xfrm>
          <a:off x="846001" y="20419081"/>
          <a:ext cx="7951157" cy="39335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Wykres 21">
            <a:extLst>
              <a:ext uri="{FF2B5EF4-FFF2-40B4-BE49-F238E27FC236}">
                <a16:creationId xmlns:a16="http://schemas.microsoft.com/office/drawing/2014/main" id="{EF5A8471-8760-2223-7A23-ED7A2295C66A}"/>
              </a:ext>
            </a:extLst>
          </p:cNvPr>
          <p:cNvGraphicFramePr>
            <a:graphicFrameLocks/>
          </p:cNvGraphicFramePr>
          <p:nvPr>
            <p:extLst>
              <p:ext uri="{D42A27DB-BD31-4B8C-83A1-F6EECF244321}">
                <p14:modId xmlns:p14="http://schemas.microsoft.com/office/powerpoint/2010/main" val="2861215202"/>
              </p:ext>
            </p:extLst>
          </p:nvPr>
        </p:nvGraphicFramePr>
        <p:xfrm>
          <a:off x="19837474" y="8297339"/>
          <a:ext cx="6763435" cy="447312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3" name="Wykres 32">
            <a:extLst>
              <a:ext uri="{FF2B5EF4-FFF2-40B4-BE49-F238E27FC236}">
                <a16:creationId xmlns:a16="http://schemas.microsoft.com/office/drawing/2014/main" id="{27FBF855-8317-60C0-D9DE-910B1627C26B}"/>
              </a:ext>
            </a:extLst>
          </p:cNvPr>
          <p:cNvGraphicFramePr>
            <a:graphicFrameLocks/>
          </p:cNvGraphicFramePr>
          <p:nvPr>
            <p:extLst>
              <p:ext uri="{D42A27DB-BD31-4B8C-83A1-F6EECF244321}">
                <p14:modId xmlns:p14="http://schemas.microsoft.com/office/powerpoint/2010/main" val="1656932134"/>
              </p:ext>
            </p:extLst>
          </p:nvPr>
        </p:nvGraphicFramePr>
        <p:xfrm>
          <a:off x="27451184" y="8168068"/>
          <a:ext cx="6089062" cy="458663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5" name="Wykres 34">
            <a:extLst>
              <a:ext uri="{FF2B5EF4-FFF2-40B4-BE49-F238E27FC236}">
                <a16:creationId xmlns:a16="http://schemas.microsoft.com/office/drawing/2014/main" id="{DE8550C8-AE2D-9673-D314-1F4A4D1A7181}"/>
              </a:ext>
            </a:extLst>
          </p:cNvPr>
          <p:cNvGraphicFramePr>
            <a:graphicFrameLocks/>
          </p:cNvGraphicFramePr>
          <p:nvPr>
            <p:extLst>
              <p:ext uri="{D42A27DB-BD31-4B8C-83A1-F6EECF244321}">
                <p14:modId xmlns:p14="http://schemas.microsoft.com/office/powerpoint/2010/main" val="3025087853"/>
              </p:ext>
            </p:extLst>
          </p:nvPr>
        </p:nvGraphicFramePr>
        <p:xfrm>
          <a:off x="34754433" y="8240193"/>
          <a:ext cx="6977471" cy="452756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2" name="Wykres 11">
            <a:extLst>
              <a:ext uri="{FF2B5EF4-FFF2-40B4-BE49-F238E27FC236}">
                <a16:creationId xmlns:a16="http://schemas.microsoft.com/office/drawing/2014/main" id="{F8460C8F-DB92-5FE9-CF11-9D092E49349B}"/>
              </a:ext>
            </a:extLst>
          </p:cNvPr>
          <p:cNvGraphicFramePr>
            <a:graphicFrameLocks/>
          </p:cNvGraphicFramePr>
          <p:nvPr>
            <p:extLst>
              <p:ext uri="{D42A27DB-BD31-4B8C-83A1-F6EECF244321}">
                <p14:modId xmlns:p14="http://schemas.microsoft.com/office/powerpoint/2010/main" val="278750650"/>
              </p:ext>
            </p:extLst>
          </p:nvPr>
        </p:nvGraphicFramePr>
        <p:xfrm>
          <a:off x="9634424" y="20139943"/>
          <a:ext cx="7951157" cy="4212664"/>
        </p:xfrm>
        <a:graphic>
          <a:graphicData uri="http://schemas.openxmlformats.org/drawingml/2006/chart">
            <c:chart xmlns:c="http://schemas.openxmlformats.org/drawingml/2006/chart" xmlns:r="http://schemas.openxmlformats.org/officeDocument/2006/relationships" r:id="rId7"/>
          </a:graphicData>
        </a:graphic>
      </p:graphicFrame>
      <p:sp>
        <p:nvSpPr>
          <p:cNvPr id="14" name="Prostokąt 13">
            <a:extLst>
              <a:ext uri="{FF2B5EF4-FFF2-40B4-BE49-F238E27FC236}">
                <a16:creationId xmlns:a16="http://schemas.microsoft.com/office/drawing/2014/main" id="{A407A6F4-2153-CD69-3644-34C78974AD1F}"/>
              </a:ext>
            </a:extLst>
          </p:cNvPr>
          <p:cNvSpPr/>
          <p:nvPr/>
        </p:nvSpPr>
        <p:spPr>
          <a:xfrm>
            <a:off x="19690928" y="6661945"/>
            <a:ext cx="22475918" cy="1384995"/>
          </a:xfrm>
          <a:prstGeom prst="rect">
            <a:avLst/>
          </a:prstGeom>
        </p:spPr>
        <p:txBody>
          <a:bodyPr wrap="square">
            <a:spAutoFit/>
          </a:bodyPr>
          <a:lstStyle/>
          <a:p>
            <a:pPr algn="just"/>
            <a:r>
              <a:rPr lang="en-US" sz="2800" b="1">
                <a:latin typeface="Arial Narrow" panose="020B0606020202030204" pitchFamily="34" charset="0"/>
              </a:rPr>
              <a:t>Flow cytometry showed no significant changes in concentration of IL-1 β and IL-8 in cell medium, after 1 h contact of cleanser with RHE. However</a:t>
            </a:r>
            <a:r>
              <a:rPr lang="pl-PL" sz="2800" b="1">
                <a:latin typeface="Arial Narrow" panose="020B0606020202030204" pitchFamily="34" charset="0"/>
              </a:rPr>
              <a:t>,</a:t>
            </a:r>
            <a:r>
              <a:rPr lang="en-US" sz="2800" b="1">
                <a:latin typeface="Arial Narrow" panose="020B0606020202030204" pitchFamily="34" charset="0"/>
              </a:rPr>
              <a:t> </a:t>
            </a:r>
            <a:r>
              <a:rPr lang="pl-PL" sz="2800" b="1">
                <a:latin typeface="Arial Narrow" panose="020B0606020202030204" pitchFamily="34" charset="0"/>
              </a:rPr>
              <a:t>a</a:t>
            </a:r>
            <a:r>
              <a:rPr lang="en-US" sz="2800" b="1">
                <a:latin typeface="Arial Narrow" panose="020B0606020202030204" pitchFamily="34" charset="0"/>
              </a:rPr>
              <a:t> significant increase in IL-6 level could be observed in comparison to negative and positive control (PBS, SDS and mixture of parabens, respectively). While taking into consideration a detergent character of tested cleansing foam, and high viability of the tissue</a:t>
            </a:r>
            <a:r>
              <a:rPr lang="pl-PL" sz="2800" b="1">
                <a:latin typeface="Arial Narrow" panose="020B0606020202030204" pitchFamily="34" charset="0"/>
              </a:rPr>
              <a:t> (Fig. 2 )</a:t>
            </a:r>
            <a:r>
              <a:rPr lang="en-US" sz="2800" b="1">
                <a:latin typeface="Arial Narrow" panose="020B0606020202030204" pitchFamily="34" charset="0"/>
              </a:rPr>
              <a:t>, it does not influence general safety of the product.</a:t>
            </a:r>
          </a:p>
        </p:txBody>
      </p:sp>
      <p:sp>
        <p:nvSpPr>
          <p:cNvPr id="15" name="Prostokąt zaokrąglony 33">
            <a:extLst>
              <a:ext uri="{FF2B5EF4-FFF2-40B4-BE49-F238E27FC236}">
                <a16:creationId xmlns:a16="http://schemas.microsoft.com/office/drawing/2014/main" id="{DB3551DF-00E0-0C97-008F-16209F932665}"/>
              </a:ext>
            </a:extLst>
          </p:cNvPr>
          <p:cNvSpPr/>
          <p:nvPr/>
        </p:nvSpPr>
        <p:spPr>
          <a:xfrm>
            <a:off x="19531782" y="14732494"/>
            <a:ext cx="22846344" cy="4904268"/>
          </a:xfrm>
          <a:prstGeom prst="roundRect">
            <a:avLst>
              <a:gd name="adj" fmla="val 18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1000"/>
              </a:spcAft>
            </a:pPr>
            <a:endParaRPr lang="en-US" sz="36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16" name="Prostokąt 15">
            <a:extLst>
              <a:ext uri="{FF2B5EF4-FFF2-40B4-BE49-F238E27FC236}">
                <a16:creationId xmlns:a16="http://schemas.microsoft.com/office/drawing/2014/main" id="{CC77305B-1E9F-6D6D-64E9-14E56B13AE5D}"/>
              </a:ext>
            </a:extLst>
          </p:cNvPr>
          <p:cNvSpPr/>
          <p:nvPr/>
        </p:nvSpPr>
        <p:spPr>
          <a:xfrm>
            <a:off x="19667915" y="14809735"/>
            <a:ext cx="22475918" cy="523220"/>
          </a:xfrm>
          <a:prstGeom prst="rect">
            <a:avLst/>
          </a:prstGeom>
        </p:spPr>
        <p:txBody>
          <a:bodyPr wrap="square">
            <a:spAutoFit/>
          </a:bodyPr>
          <a:lstStyle/>
          <a:p>
            <a:pPr algn="just"/>
            <a:r>
              <a:rPr lang="en-US" sz="2800" b="1">
                <a:latin typeface="Arial Narrow" panose="020B0606020202030204" pitchFamily="34" charset="0"/>
              </a:rPr>
              <a:t>The tested cleanser did not affect moisturization level of the skin and slightly decreased its </a:t>
            </a:r>
            <a:r>
              <a:rPr lang="en-US" sz="2800" b="1" err="1">
                <a:latin typeface="Arial Narrow" panose="020B0606020202030204" pitchFamily="34" charset="0"/>
              </a:rPr>
              <a:t>pH.</a:t>
            </a:r>
            <a:endParaRPr lang="en-US" sz="2800" b="1">
              <a:latin typeface="Arial Narrow" panose="020B0606020202030204" pitchFamily="34" charset="0"/>
            </a:endParaRPr>
          </a:p>
        </p:txBody>
      </p:sp>
      <p:graphicFrame>
        <p:nvGraphicFramePr>
          <p:cNvPr id="20" name="Tabela 19">
            <a:extLst>
              <a:ext uri="{FF2B5EF4-FFF2-40B4-BE49-F238E27FC236}">
                <a16:creationId xmlns:a16="http://schemas.microsoft.com/office/drawing/2014/main" id="{FF7C09A3-AD7E-53BE-D3DC-8B6154859463}"/>
              </a:ext>
            </a:extLst>
          </p:cNvPr>
          <p:cNvGraphicFramePr>
            <a:graphicFrameLocks noGrp="1"/>
          </p:cNvGraphicFramePr>
          <p:nvPr>
            <p:extLst>
              <p:ext uri="{D42A27DB-BD31-4B8C-83A1-F6EECF244321}">
                <p14:modId xmlns:p14="http://schemas.microsoft.com/office/powerpoint/2010/main" val="4056044035"/>
              </p:ext>
            </p:extLst>
          </p:nvPr>
        </p:nvGraphicFramePr>
        <p:xfrm>
          <a:off x="19825821" y="15517727"/>
          <a:ext cx="8441751" cy="3725489"/>
        </p:xfrm>
        <a:graphic>
          <a:graphicData uri="http://schemas.openxmlformats.org/drawingml/2006/table">
            <a:tbl>
              <a:tblPr firstRow="1" firstCol="1" bandRow="1">
                <a:tableStyleId>{5C22544A-7EE6-4342-B048-85BDC9FD1C3A}</a:tableStyleId>
              </a:tblPr>
              <a:tblGrid>
                <a:gridCol w="1852109">
                  <a:extLst>
                    <a:ext uri="{9D8B030D-6E8A-4147-A177-3AD203B41FA5}">
                      <a16:colId xmlns:a16="http://schemas.microsoft.com/office/drawing/2014/main" val="1433772221"/>
                    </a:ext>
                  </a:extLst>
                </a:gridCol>
                <a:gridCol w="2128001">
                  <a:extLst>
                    <a:ext uri="{9D8B030D-6E8A-4147-A177-3AD203B41FA5}">
                      <a16:colId xmlns:a16="http://schemas.microsoft.com/office/drawing/2014/main" val="3413377052"/>
                    </a:ext>
                  </a:extLst>
                </a:gridCol>
                <a:gridCol w="1576552">
                  <a:extLst>
                    <a:ext uri="{9D8B030D-6E8A-4147-A177-3AD203B41FA5}">
                      <a16:colId xmlns:a16="http://schemas.microsoft.com/office/drawing/2014/main" val="2377865541"/>
                    </a:ext>
                  </a:extLst>
                </a:gridCol>
                <a:gridCol w="1466193">
                  <a:extLst>
                    <a:ext uri="{9D8B030D-6E8A-4147-A177-3AD203B41FA5}">
                      <a16:colId xmlns:a16="http://schemas.microsoft.com/office/drawing/2014/main" val="2281507570"/>
                    </a:ext>
                  </a:extLst>
                </a:gridCol>
                <a:gridCol w="1418896">
                  <a:extLst>
                    <a:ext uri="{9D8B030D-6E8A-4147-A177-3AD203B41FA5}">
                      <a16:colId xmlns:a16="http://schemas.microsoft.com/office/drawing/2014/main" val="1608616527"/>
                    </a:ext>
                  </a:extLst>
                </a:gridCol>
              </a:tblGrid>
              <a:tr h="739642">
                <a:tc rowSpan="2">
                  <a:txBody>
                    <a:bodyPr/>
                    <a:lstStyle/>
                    <a:p>
                      <a:pPr algn="just">
                        <a:lnSpc>
                          <a:spcPct val="115000"/>
                        </a:lnSpc>
                        <a:spcAft>
                          <a:spcPts val="1000"/>
                        </a:spcAft>
                      </a:pPr>
                      <a:r>
                        <a:rPr lang="pl-PL" sz="2400">
                          <a:effectLst/>
                          <a:latin typeface="Calibri" panose="020F0502020204030204" pitchFamily="34" charset="0"/>
                          <a:ea typeface="Calibri" panose="020F0502020204030204" pitchFamily="34" charset="0"/>
                          <a:cs typeface="Times New Roman" panose="02020603050405020304" pitchFamily="18" charset="0"/>
                        </a:rPr>
                        <a:t>Skin </a:t>
                      </a:r>
                      <a:r>
                        <a:rPr lang="pl-PL" sz="2400" err="1">
                          <a:effectLst/>
                          <a:latin typeface="Calibri" panose="020F0502020204030204" pitchFamily="34" charset="0"/>
                          <a:ea typeface="Calibri" panose="020F0502020204030204" pitchFamily="34" charset="0"/>
                          <a:cs typeface="Times New Roman" panose="02020603050405020304" pitchFamily="18" charset="0"/>
                        </a:rPr>
                        <a:t>parameter</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chorCtr="1"/>
                </a:tc>
                <a:tc rowSpan="2">
                  <a:txBody>
                    <a:bodyPr/>
                    <a:lstStyle/>
                    <a:p>
                      <a:pPr algn="just">
                        <a:lnSpc>
                          <a:spcPct val="115000"/>
                        </a:lnSpc>
                        <a:spcAft>
                          <a:spcPts val="1000"/>
                        </a:spcAft>
                      </a:pPr>
                      <a:r>
                        <a:rPr lang="pl-PL" sz="2400" err="1">
                          <a:effectLst/>
                        </a:rPr>
                        <a:t>moisturisation</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chorCtr="1"/>
                </a:tc>
                <a:tc gridSpan="3">
                  <a:txBody>
                    <a:bodyPr/>
                    <a:lstStyle/>
                    <a:p>
                      <a:pPr algn="ctr">
                        <a:lnSpc>
                          <a:spcPct val="115000"/>
                        </a:lnSpc>
                        <a:spcAft>
                          <a:spcPts val="1000"/>
                        </a:spcAft>
                      </a:pPr>
                      <a:r>
                        <a:rPr lang="pl-PL" sz="2400" err="1">
                          <a:effectLst/>
                        </a:rPr>
                        <a:t>pH</a:t>
                      </a:r>
                      <a:r>
                        <a:rPr lang="pl-PL" sz="2400">
                          <a:effectLst/>
                        </a:rPr>
                        <a:t> of the skin</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chorCtr="1"/>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78718896"/>
                  </a:ext>
                </a:extLst>
              </a:tr>
              <a:tr h="1748676">
                <a:tc vMerge="1">
                  <a:txBody>
                    <a:bodyPr/>
                    <a:lstStyle/>
                    <a:p>
                      <a:endParaRPr lang="pl-PL"/>
                    </a:p>
                  </a:txBody>
                  <a:tcPr/>
                </a:tc>
                <a:tc vMerge="1">
                  <a:txBody>
                    <a:bodyPr/>
                    <a:lstStyle/>
                    <a:p>
                      <a:endParaRPr lang="pl-PL"/>
                    </a:p>
                  </a:txBody>
                  <a:tcPr/>
                </a:tc>
                <a:tc>
                  <a:txBody>
                    <a:bodyPr/>
                    <a:lstStyle/>
                    <a:p>
                      <a:pPr algn="just">
                        <a:lnSpc>
                          <a:spcPct val="115000"/>
                        </a:lnSpc>
                        <a:spcAft>
                          <a:spcPts val="1000"/>
                        </a:spcAft>
                      </a:pPr>
                      <a:r>
                        <a:rPr lang="pl-PL" sz="2400" err="1">
                          <a:effectLst/>
                        </a:rPr>
                        <a:t>Before</a:t>
                      </a:r>
                      <a:r>
                        <a:rPr lang="pl-PL" sz="2400">
                          <a:effectLst/>
                        </a:rPr>
                        <a:t> </a:t>
                      </a:r>
                      <a:r>
                        <a:rPr lang="pl-PL" sz="2400" err="1">
                          <a:effectLst/>
                        </a:rPr>
                        <a:t>application</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chorCtr="1"/>
                </a:tc>
                <a:tc>
                  <a:txBody>
                    <a:bodyPr/>
                    <a:lstStyle/>
                    <a:p>
                      <a:pPr algn="just">
                        <a:lnSpc>
                          <a:spcPct val="115000"/>
                        </a:lnSpc>
                        <a:spcAft>
                          <a:spcPts val="1000"/>
                        </a:spcAft>
                      </a:pPr>
                      <a:r>
                        <a:rPr lang="pl-PL" sz="2400" err="1">
                          <a:effectLst/>
                        </a:rPr>
                        <a:t>After</a:t>
                      </a:r>
                      <a:r>
                        <a:rPr lang="pl-PL" sz="2400">
                          <a:effectLst/>
                        </a:rPr>
                        <a:t> 1 </a:t>
                      </a:r>
                      <a:r>
                        <a:rPr lang="pl-PL" sz="2400" err="1">
                          <a:effectLst/>
                        </a:rPr>
                        <a:t>hr</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chorCtr="1"/>
                </a:tc>
                <a:tc>
                  <a:txBody>
                    <a:bodyPr/>
                    <a:lstStyle/>
                    <a:p>
                      <a:pPr algn="just">
                        <a:lnSpc>
                          <a:spcPct val="115000"/>
                        </a:lnSpc>
                        <a:spcAft>
                          <a:spcPts val="1000"/>
                        </a:spcAft>
                      </a:pPr>
                      <a:r>
                        <a:rPr lang="pl-PL" sz="2400" err="1">
                          <a:effectLst/>
                        </a:rPr>
                        <a:t>difference</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chorCtr="1"/>
                </a:tc>
                <a:extLst>
                  <a:ext uri="{0D108BD9-81ED-4DB2-BD59-A6C34878D82A}">
                    <a16:rowId xmlns:a16="http://schemas.microsoft.com/office/drawing/2014/main" val="199880310"/>
                  </a:ext>
                </a:extLst>
              </a:tr>
              <a:tr h="739642">
                <a:tc>
                  <a:txBody>
                    <a:bodyPr/>
                    <a:lstStyle/>
                    <a:p>
                      <a:pPr algn="just">
                        <a:lnSpc>
                          <a:spcPct val="115000"/>
                        </a:lnSpc>
                        <a:spcAft>
                          <a:spcPts val="1000"/>
                        </a:spcAft>
                      </a:pPr>
                      <a:r>
                        <a:rPr lang="pl-PL" sz="2400">
                          <a:effectLst/>
                        </a:rPr>
                        <a:t>16917A – </a:t>
                      </a:r>
                      <a:r>
                        <a:rPr lang="pl-PL" sz="2400" err="1">
                          <a:effectLst/>
                        </a:rPr>
                        <a:t>tested</a:t>
                      </a:r>
                      <a:r>
                        <a:rPr lang="pl-PL" sz="2400">
                          <a:effectLst/>
                        </a:rPr>
                        <a:t> </a:t>
                      </a:r>
                      <a:r>
                        <a:rPr lang="pl-PL" sz="2400" err="1">
                          <a:effectLst/>
                        </a:rPr>
                        <a:t>cleanser</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chorCtr="1"/>
                </a:tc>
                <a:tc>
                  <a:txBody>
                    <a:bodyPr/>
                    <a:lstStyle/>
                    <a:p>
                      <a:pPr algn="just">
                        <a:lnSpc>
                          <a:spcPct val="115000"/>
                        </a:lnSpc>
                        <a:spcAft>
                          <a:spcPts val="1000"/>
                        </a:spcAft>
                      </a:pPr>
                      <a:r>
                        <a:rPr lang="pl-PL" sz="2400">
                          <a:effectLst/>
                        </a:rPr>
                        <a:t>No </a:t>
                      </a:r>
                      <a:r>
                        <a:rPr lang="pl-PL" sz="2400" err="1">
                          <a:effectLst/>
                        </a:rPr>
                        <a:t>changes</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chorCtr="1"/>
                </a:tc>
                <a:tc>
                  <a:txBody>
                    <a:bodyPr/>
                    <a:lstStyle/>
                    <a:p>
                      <a:pPr algn="just">
                        <a:lnSpc>
                          <a:spcPct val="115000"/>
                        </a:lnSpc>
                        <a:spcAft>
                          <a:spcPts val="1000"/>
                        </a:spcAft>
                      </a:pPr>
                      <a:r>
                        <a:rPr lang="pl-PL" sz="2400">
                          <a:effectLst/>
                        </a:rPr>
                        <a:t>5,69</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chorCtr="1"/>
                </a:tc>
                <a:tc>
                  <a:txBody>
                    <a:bodyPr/>
                    <a:lstStyle/>
                    <a:p>
                      <a:pPr algn="just">
                        <a:lnSpc>
                          <a:spcPct val="115000"/>
                        </a:lnSpc>
                        <a:spcAft>
                          <a:spcPts val="1000"/>
                        </a:spcAft>
                      </a:pPr>
                      <a:r>
                        <a:rPr lang="pl-PL" sz="2400">
                          <a:effectLst/>
                        </a:rPr>
                        <a:t>5,23</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chorCtr="1"/>
                </a:tc>
                <a:tc>
                  <a:txBody>
                    <a:bodyPr/>
                    <a:lstStyle/>
                    <a:p>
                      <a:pPr algn="just">
                        <a:lnSpc>
                          <a:spcPct val="115000"/>
                        </a:lnSpc>
                        <a:spcAft>
                          <a:spcPts val="1000"/>
                        </a:spcAft>
                      </a:pPr>
                      <a:r>
                        <a:rPr lang="pl-PL" sz="2400">
                          <a:effectLst/>
                        </a:rPr>
                        <a:t>- 0,45</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chorCtr="1"/>
                </a:tc>
                <a:extLst>
                  <a:ext uri="{0D108BD9-81ED-4DB2-BD59-A6C34878D82A}">
                    <a16:rowId xmlns:a16="http://schemas.microsoft.com/office/drawing/2014/main" val="2186123743"/>
                  </a:ext>
                </a:extLst>
              </a:tr>
            </a:tbl>
          </a:graphicData>
        </a:graphic>
      </p:graphicFrame>
      <p:sp>
        <p:nvSpPr>
          <p:cNvPr id="24" name="Prostokąt 23">
            <a:extLst>
              <a:ext uri="{FF2B5EF4-FFF2-40B4-BE49-F238E27FC236}">
                <a16:creationId xmlns:a16="http://schemas.microsoft.com/office/drawing/2014/main" id="{BC6A0BE5-9DD1-8379-5F9A-ADE15C88C9B5}"/>
              </a:ext>
            </a:extLst>
          </p:cNvPr>
          <p:cNvSpPr/>
          <p:nvPr/>
        </p:nvSpPr>
        <p:spPr>
          <a:xfrm>
            <a:off x="28426491" y="15506604"/>
            <a:ext cx="13525550" cy="1569660"/>
          </a:xfrm>
          <a:prstGeom prst="rect">
            <a:avLst/>
          </a:prstGeom>
        </p:spPr>
        <p:txBody>
          <a:bodyPr wrap="square">
            <a:spAutoFit/>
          </a:bodyPr>
          <a:lstStyle/>
          <a:p>
            <a:pPr algn="just"/>
            <a:r>
              <a:rPr lang="pl-PL" sz="2400" b="1" err="1">
                <a:latin typeface="Arial Narrow" panose="020B0606020202030204" pitchFamily="34" charset="0"/>
              </a:rPr>
              <a:t>Figure</a:t>
            </a:r>
            <a:r>
              <a:rPr lang="pl-PL" sz="2400" b="1">
                <a:latin typeface="Arial Narrow" panose="020B0606020202030204" pitchFamily="34" charset="0"/>
              </a:rPr>
              <a:t> 4</a:t>
            </a:r>
            <a:r>
              <a:rPr lang="pl-PL" sz="2400">
                <a:latin typeface="Arial Narrow" panose="020B0606020202030204" pitchFamily="34" charset="0"/>
              </a:rPr>
              <a:t>. Skin </a:t>
            </a:r>
            <a:r>
              <a:rPr lang="pl-PL" sz="2400" err="1">
                <a:latin typeface="Arial Narrow" panose="020B0606020202030204" pitchFamily="34" charset="0"/>
              </a:rPr>
              <a:t>parameters</a:t>
            </a:r>
            <a:r>
              <a:rPr lang="pl-PL" sz="2400">
                <a:latin typeface="Arial Narrow" panose="020B0606020202030204" pitchFamily="34" charset="0"/>
              </a:rPr>
              <a:t> </a:t>
            </a:r>
            <a:r>
              <a:rPr lang="pl-PL" sz="2400" err="1">
                <a:latin typeface="Arial Narrow" panose="020B0606020202030204" pitchFamily="34" charset="0"/>
              </a:rPr>
              <a:t>measured</a:t>
            </a:r>
            <a:r>
              <a:rPr lang="pl-PL" sz="2400">
                <a:latin typeface="Arial Narrow" panose="020B0606020202030204" pitchFamily="34" charset="0"/>
              </a:rPr>
              <a:t> </a:t>
            </a:r>
            <a:r>
              <a:rPr lang="pl-PL" sz="2400" err="1">
                <a:latin typeface="Arial Narrow" panose="020B0606020202030204" pitchFamily="34" charset="0"/>
              </a:rPr>
              <a:t>before</a:t>
            </a:r>
            <a:r>
              <a:rPr lang="pl-PL" sz="2400">
                <a:latin typeface="Arial Narrow" panose="020B0606020202030204" pitchFamily="34" charset="0"/>
              </a:rPr>
              <a:t> and 1 h </a:t>
            </a:r>
            <a:r>
              <a:rPr lang="pl-PL" sz="2400" err="1">
                <a:latin typeface="Arial Narrow" panose="020B0606020202030204" pitchFamily="34" charset="0"/>
              </a:rPr>
              <a:t>after</a:t>
            </a:r>
            <a:r>
              <a:rPr lang="pl-PL" sz="2400">
                <a:latin typeface="Arial Narrow" panose="020B0606020202030204" pitchFamily="34" charset="0"/>
              </a:rPr>
              <a:t> </a:t>
            </a:r>
            <a:r>
              <a:rPr lang="pl-PL" sz="2400" err="1">
                <a:latin typeface="Arial Narrow" panose="020B0606020202030204" pitchFamily="34" charset="0"/>
              </a:rPr>
              <a:t>cleanser</a:t>
            </a:r>
            <a:r>
              <a:rPr lang="pl-PL" sz="2400">
                <a:latin typeface="Arial Narrow" panose="020B0606020202030204" pitchFamily="34" charset="0"/>
              </a:rPr>
              <a:t> </a:t>
            </a:r>
            <a:r>
              <a:rPr lang="pl-PL" sz="2400" err="1">
                <a:latin typeface="Arial Narrow" panose="020B0606020202030204" pitchFamily="34" charset="0"/>
              </a:rPr>
              <a:t>application</a:t>
            </a:r>
            <a:r>
              <a:rPr lang="pl-PL" sz="2400">
                <a:latin typeface="Arial Narrow" panose="020B0606020202030204" pitchFamily="34" charset="0"/>
              </a:rPr>
              <a:t>. </a:t>
            </a:r>
            <a:r>
              <a:rPr lang="pl-PL" sz="2400" err="1">
                <a:latin typeface="Arial Narrow" panose="020B0606020202030204" pitchFamily="34" charset="0"/>
              </a:rPr>
              <a:t>Measurements</a:t>
            </a:r>
            <a:r>
              <a:rPr lang="pl-PL" sz="2400">
                <a:latin typeface="Arial Narrow" panose="020B0606020202030204" pitchFamily="34" charset="0"/>
              </a:rPr>
              <a:t> </a:t>
            </a:r>
            <a:r>
              <a:rPr lang="pl-PL" sz="2400" err="1">
                <a:latin typeface="Arial Narrow" panose="020B0606020202030204" pitchFamily="34" charset="0"/>
              </a:rPr>
              <a:t>were</a:t>
            </a:r>
            <a:r>
              <a:rPr lang="pl-PL" sz="2400">
                <a:latin typeface="Arial Narrow" panose="020B0606020202030204" pitchFamily="34" charset="0"/>
              </a:rPr>
              <a:t> </a:t>
            </a:r>
            <a:r>
              <a:rPr lang="pl-PL" sz="2400" err="1">
                <a:latin typeface="Arial Narrow" panose="020B0606020202030204" pitchFamily="34" charset="0"/>
              </a:rPr>
              <a:t>performed</a:t>
            </a:r>
            <a:r>
              <a:rPr lang="pl-PL" sz="2400">
                <a:latin typeface="Arial Narrow" panose="020B0606020202030204" pitchFamily="34" charset="0"/>
              </a:rPr>
              <a:t> in 5 </a:t>
            </a:r>
            <a:r>
              <a:rPr lang="pl-PL" sz="2400" err="1">
                <a:latin typeface="Arial Narrow" panose="020B0606020202030204" pitchFamily="34" charset="0"/>
              </a:rPr>
              <a:t>females</a:t>
            </a:r>
            <a:r>
              <a:rPr lang="pl-PL" sz="2400">
                <a:latin typeface="Arial Narrow" panose="020B0606020202030204" pitchFamily="34" charset="0"/>
              </a:rPr>
              <a:t> with </a:t>
            </a:r>
            <a:r>
              <a:rPr lang="pl-PL" sz="2400" err="1">
                <a:latin typeface="Arial Narrow" panose="020B0606020202030204" pitchFamily="34" charset="0"/>
              </a:rPr>
              <a:t>dry</a:t>
            </a:r>
            <a:r>
              <a:rPr lang="pl-PL" sz="2400">
                <a:latin typeface="Arial Narrow" panose="020B0606020202030204" pitchFamily="34" charset="0"/>
              </a:rPr>
              <a:t> and </a:t>
            </a:r>
            <a:r>
              <a:rPr lang="pl-PL" sz="2400" err="1">
                <a:latin typeface="Arial Narrow" panose="020B0606020202030204" pitchFamily="34" charset="0"/>
              </a:rPr>
              <a:t>sensitive</a:t>
            </a:r>
            <a:r>
              <a:rPr lang="pl-PL" sz="2400">
                <a:latin typeface="Arial Narrow" panose="020B0606020202030204" pitchFamily="34" charset="0"/>
              </a:rPr>
              <a:t> skin (</a:t>
            </a:r>
            <a:r>
              <a:rPr lang="pl-PL" sz="2400" err="1">
                <a:latin typeface="Arial Narrow" panose="020B0606020202030204" pitchFamily="34" charset="0"/>
              </a:rPr>
              <a:t>age</a:t>
            </a:r>
            <a:r>
              <a:rPr lang="pl-PL" sz="2400">
                <a:latin typeface="Arial Narrow" panose="020B0606020202030204" pitchFamily="34" charset="0"/>
              </a:rPr>
              <a:t> 22-42) on the </a:t>
            </a:r>
            <a:r>
              <a:rPr lang="pl-PL" sz="2400" err="1">
                <a:latin typeface="Arial Narrow" panose="020B0606020202030204" pitchFamily="34" charset="0"/>
              </a:rPr>
              <a:t>inner</a:t>
            </a:r>
            <a:r>
              <a:rPr lang="pl-PL" sz="2400">
                <a:latin typeface="Arial Narrow" panose="020B0606020202030204" pitchFamily="34" charset="0"/>
              </a:rPr>
              <a:t> </a:t>
            </a:r>
            <a:r>
              <a:rPr lang="pl-PL" sz="2400" err="1">
                <a:latin typeface="Arial Narrow" panose="020B0606020202030204" pitchFamily="34" charset="0"/>
              </a:rPr>
              <a:t>side</a:t>
            </a:r>
            <a:r>
              <a:rPr lang="pl-PL" sz="2400">
                <a:latin typeface="Arial Narrow" panose="020B0606020202030204" pitchFamily="34" charset="0"/>
              </a:rPr>
              <a:t> of </a:t>
            </a:r>
            <a:r>
              <a:rPr lang="pl-PL" sz="2400" err="1">
                <a:latin typeface="Arial Narrow" panose="020B0606020202030204" pitchFamily="34" charset="0"/>
              </a:rPr>
              <a:t>forearm</a:t>
            </a:r>
            <a:r>
              <a:rPr lang="pl-PL" sz="2400">
                <a:latin typeface="Arial Narrow" panose="020B0606020202030204" pitchFamily="34" charset="0"/>
              </a:rPr>
              <a:t>. The </a:t>
            </a:r>
            <a:r>
              <a:rPr lang="pl-PL" sz="2400" err="1">
                <a:latin typeface="Arial Narrow" panose="020B0606020202030204" pitchFamily="34" charset="0"/>
              </a:rPr>
              <a:t>scheme</a:t>
            </a:r>
            <a:r>
              <a:rPr lang="pl-PL" sz="2400">
                <a:latin typeface="Arial Narrow" panose="020B0606020202030204" pitchFamily="34" charset="0"/>
              </a:rPr>
              <a:t> of the test was </a:t>
            </a:r>
            <a:r>
              <a:rPr lang="pl-PL" sz="2400" err="1">
                <a:latin typeface="Arial Narrow" panose="020B0606020202030204" pitchFamily="34" charset="0"/>
              </a:rPr>
              <a:t>conducted</a:t>
            </a:r>
            <a:r>
              <a:rPr lang="pl-PL" sz="2400">
                <a:latin typeface="Arial Narrow" panose="020B0606020202030204" pitchFamily="34" charset="0"/>
              </a:rPr>
              <a:t> </a:t>
            </a:r>
            <a:r>
              <a:rPr lang="pl-PL" sz="2400" err="1">
                <a:latin typeface="Arial Narrow" panose="020B0606020202030204" pitchFamily="34" charset="0"/>
              </a:rPr>
              <a:t>according</a:t>
            </a:r>
            <a:r>
              <a:rPr lang="pl-PL" sz="2400">
                <a:latin typeface="Arial Narrow" panose="020B0606020202030204" pitchFamily="34" charset="0"/>
              </a:rPr>
              <a:t> to: </a:t>
            </a:r>
            <a:r>
              <a:rPr lang="pl-PL" sz="2400" err="1">
                <a:latin typeface="Arial Narrow" panose="020B0606020202030204" pitchFamily="34" charset="0"/>
              </a:rPr>
              <a:t>Rudolph</a:t>
            </a:r>
            <a:r>
              <a:rPr lang="pl-PL" sz="2400">
                <a:latin typeface="Arial Narrow" panose="020B0606020202030204" pitchFamily="34" charset="0"/>
              </a:rPr>
              <a:t> R. et al.: „</a:t>
            </a:r>
            <a:r>
              <a:rPr lang="pl-PL" sz="2400" err="1">
                <a:latin typeface="Arial Narrow" panose="020B0606020202030204" pitchFamily="34" charset="0"/>
              </a:rPr>
              <a:t>Corneometric</a:t>
            </a:r>
            <a:r>
              <a:rPr lang="pl-PL" sz="2400">
                <a:latin typeface="Arial Narrow" panose="020B0606020202030204" pitchFamily="34" charset="0"/>
              </a:rPr>
              <a:t>, </a:t>
            </a:r>
            <a:r>
              <a:rPr lang="pl-PL" sz="2400" err="1">
                <a:latin typeface="Arial Narrow" panose="020B0606020202030204" pitchFamily="34" charset="0"/>
              </a:rPr>
              <a:t>sebumetric</a:t>
            </a:r>
            <a:r>
              <a:rPr lang="pl-PL" sz="2400">
                <a:latin typeface="Arial Narrow" panose="020B0606020202030204" pitchFamily="34" charset="0"/>
              </a:rPr>
              <a:t> and TEWL </a:t>
            </a:r>
            <a:r>
              <a:rPr lang="pl-PL" sz="2400" err="1">
                <a:latin typeface="Arial Narrow" panose="020B0606020202030204" pitchFamily="34" charset="0"/>
              </a:rPr>
              <a:t>measurements</a:t>
            </a:r>
            <a:r>
              <a:rPr lang="pl-PL" sz="2400">
                <a:latin typeface="Arial Narrow" panose="020B0606020202030204" pitchFamily="34" charset="0"/>
              </a:rPr>
              <a:t> </a:t>
            </a:r>
            <a:r>
              <a:rPr lang="pl-PL" sz="2400" err="1">
                <a:latin typeface="Arial Narrow" panose="020B0606020202030204" pitchFamily="34" charset="0"/>
              </a:rPr>
              <a:t>following</a:t>
            </a:r>
            <a:r>
              <a:rPr lang="pl-PL" sz="2400">
                <a:latin typeface="Arial Narrow" panose="020B0606020202030204" pitchFamily="34" charset="0"/>
              </a:rPr>
              <a:t> the </a:t>
            </a:r>
            <a:r>
              <a:rPr lang="pl-PL" sz="2400" err="1">
                <a:latin typeface="Arial Narrow" panose="020B0606020202030204" pitchFamily="34" charset="0"/>
              </a:rPr>
              <a:t>cleaning</a:t>
            </a:r>
            <a:r>
              <a:rPr lang="pl-PL" sz="2400">
                <a:latin typeface="Arial Narrow" panose="020B0606020202030204" pitchFamily="34" charset="0"/>
              </a:rPr>
              <a:t> of </a:t>
            </a:r>
            <a:r>
              <a:rPr lang="pl-PL" sz="2400" err="1">
                <a:latin typeface="Arial Narrow" panose="020B0606020202030204" pitchFamily="34" charset="0"/>
              </a:rPr>
              <a:t>atopic</a:t>
            </a:r>
            <a:r>
              <a:rPr lang="pl-PL" sz="2400">
                <a:latin typeface="Arial Narrow" panose="020B0606020202030204" pitchFamily="34" charset="0"/>
              </a:rPr>
              <a:t> skin with a </a:t>
            </a:r>
            <a:r>
              <a:rPr lang="pl-PL" sz="2400" err="1">
                <a:latin typeface="Arial Narrow" panose="020B0606020202030204" pitchFamily="34" charset="0"/>
              </a:rPr>
              <a:t>urea</a:t>
            </a:r>
            <a:r>
              <a:rPr lang="pl-PL" sz="2400">
                <a:latin typeface="Arial Narrow" panose="020B0606020202030204" pitchFamily="34" charset="0"/>
              </a:rPr>
              <a:t> </a:t>
            </a:r>
            <a:r>
              <a:rPr lang="pl-PL" sz="2400" err="1">
                <a:latin typeface="Arial Narrow" panose="020B0606020202030204" pitchFamily="34" charset="0"/>
              </a:rPr>
              <a:t>emulsion</a:t>
            </a:r>
            <a:r>
              <a:rPr lang="pl-PL" sz="2400">
                <a:latin typeface="Arial Narrow" panose="020B0606020202030204" pitchFamily="34" charset="0"/>
              </a:rPr>
              <a:t> versus a detergent </a:t>
            </a:r>
            <a:r>
              <a:rPr lang="pl-PL" sz="2400" err="1">
                <a:latin typeface="Arial Narrow" panose="020B0606020202030204" pitchFamily="34" charset="0"/>
              </a:rPr>
              <a:t>cleanser</a:t>
            </a:r>
            <a:r>
              <a:rPr lang="pl-PL" sz="2400">
                <a:latin typeface="Arial Narrow" panose="020B0606020202030204" pitchFamily="34" charset="0"/>
              </a:rPr>
              <a:t>.” </a:t>
            </a:r>
            <a:r>
              <a:rPr lang="pl-PL" sz="2400" err="1">
                <a:latin typeface="Arial Narrow" panose="020B0606020202030204" pitchFamily="34" charset="0"/>
              </a:rPr>
              <a:t>Contact</a:t>
            </a:r>
            <a:r>
              <a:rPr lang="pl-PL" sz="2400">
                <a:latin typeface="Arial Narrow" panose="020B0606020202030204" pitchFamily="34" charset="0"/>
              </a:rPr>
              <a:t> </a:t>
            </a:r>
            <a:r>
              <a:rPr lang="pl-PL" sz="2400" err="1">
                <a:latin typeface="Arial Narrow" panose="020B0606020202030204" pitchFamily="34" charset="0"/>
              </a:rPr>
              <a:t>Dermatitis</a:t>
            </a:r>
            <a:r>
              <a:rPr lang="pl-PL" sz="2400">
                <a:latin typeface="Arial Narrow" panose="020B0606020202030204" pitchFamily="34" charset="0"/>
              </a:rPr>
              <a:t> 2004: 50: 354–358.</a:t>
            </a:r>
            <a:endParaRPr lang="en-US" sz="2400">
              <a:latin typeface="Arial Narrow" panose="020B0606020202030204" pitchFamily="34" charset="0"/>
            </a:endParaRPr>
          </a:p>
        </p:txBody>
      </p:sp>
      <p:sp>
        <p:nvSpPr>
          <p:cNvPr id="25" name="Prostokąt 24">
            <a:extLst>
              <a:ext uri="{FF2B5EF4-FFF2-40B4-BE49-F238E27FC236}">
                <a16:creationId xmlns:a16="http://schemas.microsoft.com/office/drawing/2014/main" id="{EEB1B69C-3E45-763A-9214-C5D27062024C}"/>
              </a:ext>
            </a:extLst>
          </p:cNvPr>
          <p:cNvSpPr/>
          <p:nvPr/>
        </p:nvSpPr>
        <p:spPr>
          <a:xfrm>
            <a:off x="19637385" y="20637793"/>
            <a:ext cx="22475918" cy="1384995"/>
          </a:xfrm>
          <a:prstGeom prst="rect">
            <a:avLst/>
          </a:prstGeom>
        </p:spPr>
        <p:txBody>
          <a:bodyPr wrap="square">
            <a:spAutoFit/>
          </a:bodyPr>
          <a:lstStyle/>
          <a:p>
            <a:pPr algn="just"/>
            <a:r>
              <a:rPr lang="pl-PL" sz="2800" b="1" err="1">
                <a:latin typeface="Arial Narrow" panose="020B0606020202030204" pitchFamily="34" charset="0"/>
              </a:rPr>
              <a:t>Cleanser</a:t>
            </a:r>
            <a:r>
              <a:rPr lang="en-US" sz="2800" b="1">
                <a:latin typeface="Arial Narrow" panose="020B0606020202030204" pitchFamily="34" charset="0"/>
              </a:rPr>
              <a:t> was very well tolerated in a group of children with dry and atopic skin. Parents assessed that tested foam effectively cleansed the skin, was suitable for everyday use without the risk of drying the hair and scalp, ensured an adequate level of skin hydration, reduced the feeling of dry skin, soothed existing irritations or skin flacking and relieved itching of the scalp.</a:t>
            </a:r>
            <a:r>
              <a:rPr lang="pl-PL" sz="2800" b="1">
                <a:latin typeface="Arial Narrow" panose="020B0606020202030204" pitchFamily="34" charset="0"/>
              </a:rPr>
              <a:t> </a:t>
            </a:r>
            <a:r>
              <a:rPr lang="en-US" sz="2800" b="1">
                <a:latin typeface="Arial Narrow" panose="020B0606020202030204" pitchFamily="34" charset="0"/>
              </a:rPr>
              <a:t>Similarly, the patch test results in adults showed that use of foam does not irritate the skin.</a:t>
            </a:r>
          </a:p>
        </p:txBody>
      </p:sp>
      <p:graphicFrame>
        <p:nvGraphicFramePr>
          <p:cNvPr id="29" name="Tabela 28">
            <a:extLst>
              <a:ext uri="{FF2B5EF4-FFF2-40B4-BE49-F238E27FC236}">
                <a16:creationId xmlns:a16="http://schemas.microsoft.com/office/drawing/2014/main" id="{332B64E8-FEDC-5EC4-7B67-710050EAC05E}"/>
              </a:ext>
            </a:extLst>
          </p:cNvPr>
          <p:cNvGraphicFramePr>
            <a:graphicFrameLocks noGrp="1"/>
          </p:cNvGraphicFramePr>
          <p:nvPr>
            <p:extLst>
              <p:ext uri="{D42A27DB-BD31-4B8C-83A1-F6EECF244321}">
                <p14:modId xmlns:p14="http://schemas.microsoft.com/office/powerpoint/2010/main" val="1417272673"/>
              </p:ext>
            </p:extLst>
          </p:nvPr>
        </p:nvGraphicFramePr>
        <p:xfrm>
          <a:off x="19783904" y="22193345"/>
          <a:ext cx="3996496" cy="5407720"/>
        </p:xfrm>
        <a:graphic>
          <a:graphicData uri="http://schemas.openxmlformats.org/drawingml/2006/table">
            <a:tbl>
              <a:tblPr firstRow="1" firstCol="1" bandRow="1">
                <a:tableStyleId>{5C22544A-7EE6-4342-B048-85BDC9FD1C3A}</a:tableStyleId>
              </a:tblPr>
              <a:tblGrid>
                <a:gridCol w="2058318">
                  <a:extLst>
                    <a:ext uri="{9D8B030D-6E8A-4147-A177-3AD203B41FA5}">
                      <a16:colId xmlns:a16="http://schemas.microsoft.com/office/drawing/2014/main" val="2299665630"/>
                    </a:ext>
                  </a:extLst>
                </a:gridCol>
                <a:gridCol w="1938178">
                  <a:extLst>
                    <a:ext uri="{9D8B030D-6E8A-4147-A177-3AD203B41FA5}">
                      <a16:colId xmlns:a16="http://schemas.microsoft.com/office/drawing/2014/main" val="1958842184"/>
                    </a:ext>
                  </a:extLst>
                </a:gridCol>
              </a:tblGrid>
              <a:tr h="714196">
                <a:tc>
                  <a:txBody>
                    <a:bodyPr/>
                    <a:lstStyle/>
                    <a:p>
                      <a:pPr algn="ctr">
                        <a:lnSpc>
                          <a:spcPct val="107000"/>
                        </a:lnSpc>
                      </a:pPr>
                      <a:r>
                        <a:rPr lang="pl-PL" sz="2400">
                          <a:effectLst/>
                          <a:latin typeface="Arial Narrow" panose="020B0606020202030204" pitchFamily="34" charset="0"/>
                        </a:rPr>
                        <a:t>Age (</a:t>
                      </a:r>
                      <a:r>
                        <a:rPr lang="pl-PL" sz="2400" err="1">
                          <a:effectLst/>
                          <a:latin typeface="Arial Narrow" panose="020B0606020202030204" pitchFamily="34" charset="0"/>
                        </a:rPr>
                        <a:t>y.o</a:t>
                      </a:r>
                      <a:r>
                        <a:rPr lang="pl-PL" sz="2400">
                          <a:effectLst/>
                          <a:latin typeface="Arial Narrow" panose="020B0606020202030204" pitchFamily="34" charset="0"/>
                        </a:rPr>
                        <a:t>.)</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err="1">
                          <a:effectLst/>
                          <a:latin typeface="Arial Narrow" panose="020B0606020202030204" pitchFamily="34" charset="0"/>
                        </a:rPr>
                        <a:t>Number</a:t>
                      </a:r>
                      <a:r>
                        <a:rPr lang="pl-PL" sz="2400">
                          <a:effectLst/>
                          <a:latin typeface="Arial Narrow" panose="020B0606020202030204" pitchFamily="34" charset="0"/>
                        </a:rPr>
                        <a:t> of </a:t>
                      </a:r>
                      <a:r>
                        <a:rPr lang="pl-PL" sz="2400" err="1">
                          <a:effectLst/>
                          <a:latin typeface="Arial Narrow" panose="020B0606020202030204" pitchFamily="34" charset="0"/>
                        </a:rPr>
                        <a:t>subjects</a:t>
                      </a:r>
                      <a:r>
                        <a:rPr lang="pl-PL" sz="2400">
                          <a:effectLst/>
                          <a:latin typeface="Arial Narrow" panose="020B0606020202030204" pitchFamily="34" charset="0"/>
                        </a:rPr>
                        <a:t> (n=19)</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215441897"/>
                  </a:ext>
                </a:extLst>
              </a:tr>
              <a:tr h="952261">
                <a:tc>
                  <a:txBody>
                    <a:bodyPr/>
                    <a:lstStyle/>
                    <a:p>
                      <a:pPr algn="ctr">
                        <a:lnSpc>
                          <a:spcPct val="107000"/>
                        </a:lnSpc>
                      </a:pPr>
                      <a:r>
                        <a:rPr lang="pl-PL" sz="2400">
                          <a:effectLst/>
                          <a:latin typeface="Arial Narrow" panose="020B0606020202030204" pitchFamily="34" charset="0"/>
                          <a:ea typeface="Times New Roman" panose="02020603050405020304" pitchFamily="18" charset="0"/>
                          <a:cs typeface="Times New Roman" panose="02020603050405020304" pitchFamily="18" charset="0"/>
                        </a:rPr>
                        <a:t>0,5</a:t>
                      </a:r>
                    </a:p>
                  </a:txBody>
                  <a:tcPr marL="44450" marR="44450" marT="0" marB="0" anchor="ctr"/>
                </a:tc>
                <a:tc>
                  <a:txBody>
                    <a:bodyPr/>
                    <a:lstStyle/>
                    <a:p>
                      <a:pPr algn="ctr">
                        <a:lnSpc>
                          <a:spcPct val="107000"/>
                        </a:lnSpc>
                      </a:pPr>
                      <a:r>
                        <a:rPr lang="pl-PL" sz="2400">
                          <a:effectLst/>
                          <a:latin typeface="Arial Narrow" panose="020B0606020202030204" pitchFamily="34" charset="0"/>
                        </a:rPr>
                        <a:t>1</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94847437"/>
                  </a:ext>
                </a:extLst>
              </a:tr>
              <a:tr h="529034">
                <a:tc>
                  <a:txBody>
                    <a:bodyPr/>
                    <a:lstStyle/>
                    <a:p>
                      <a:pPr algn="ctr">
                        <a:lnSpc>
                          <a:spcPct val="107000"/>
                        </a:lnSpc>
                      </a:pPr>
                      <a:r>
                        <a:rPr lang="pl-PL" sz="2400">
                          <a:effectLst/>
                          <a:latin typeface="Arial Narrow" panose="020B0606020202030204" pitchFamily="34" charset="0"/>
                        </a:rPr>
                        <a:t>1</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2</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631126012"/>
                  </a:ext>
                </a:extLst>
              </a:tr>
              <a:tr h="529034">
                <a:tc>
                  <a:txBody>
                    <a:bodyPr/>
                    <a:lstStyle/>
                    <a:p>
                      <a:pPr algn="ctr">
                        <a:lnSpc>
                          <a:spcPct val="107000"/>
                        </a:lnSpc>
                      </a:pPr>
                      <a:r>
                        <a:rPr lang="pl-PL" sz="2400">
                          <a:effectLst/>
                          <a:latin typeface="Arial Narrow" panose="020B0606020202030204" pitchFamily="34" charset="0"/>
                        </a:rPr>
                        <a:t>1,5</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1</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35594938"/>
                  </a:ext>
                </a:extLst>
              </a:tr>
              <a:tr h="529034">
                <a:tc>
                  <a:txBody>
                    <a:bodyPr/>
                    <a:lstStyle/>
                    <a:p>
                      <a:pPr algn="ctr">
                        <a:lnSpc>
                          <a:spcPct val="107000"/>
                        </a:lnSpc>
                      </a:pPr>
                      <a:r>
                        <a:rPr lang="pl-PL" sz="2400">
                          <a:effectLst/>
                          <a:latin typeface="Arial Narrow" panose="020B0606020202030204" pitchFamily="34" charset="0"/>
                        </a:rPr>
                        <a:t>2</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3</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637328456"/>
                  </a:ext>
                </a:extLst>
              </a:tr>
              <a:tr h="529034">
                <a:tc>
                  <a:txBody>
                    <a:bodyPr/>
                    <a:lstStyle/>
                    <a:p>
                      <a:pPr algn="ctr">
                        <a:lnSpc>
                          <a:spcPct val="107000"/>
                        </a:lnSpc>
                      </a:pPr>
                      <a:r>
                        <a:rPr lang="pl-PL" sz="2400">
                          <a:effectLst/>
                          <a:latin typeface="Arial Narrow" panose="020B0606020202030204" pitchFamily="34" charset="0"/>
                        </a:rPr>
                        <a:t>3</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5</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935822684"/>
                  </a:ext>
                </a:extLst>
              </a:tr>
              <a:tr h="529034">
                <a:tc>
                  <a:txBody>
                    <a:bodyPr/>
                    <a:lstStyle/>
                    <a:p>
                      <a:pPr algn="ctr">
                        <a:lnSpc>
                          <a:spcPct val="107000"/>
                        </a:lnSpc>
                      </a:pPr>
                      <a:r>
                        <a:rPr lang="pl-PL" sz="2400">
                          <a:effectLst/>
                          <a:latin typeface="Arial Narrow" panose="020B0606020202030204" pitchFamily="34" charset="0"/>
                        </a:rPr>
                        <a:t>4</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2</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56468488"/>
                  </a:ext>
                </a:extLst>
              </a:tr>
              <a:tr h="529034">
                <a:tc>
                  <a:txBody>
                    <a:bodyPr/>
                    <a:lstStyle/>
                    <a:p>
                      <a:pPr algn="ctr">
                        <a:lnSpc>
                          <a:spcPct val="107000"/>
                        </a:lnSpc>
                      </a:pPr>
                      <a:r>
                        <a:rPr lang="pl-PL" sz="2400">
                          <a:effectLst/>
                          <a:latin typeface="Arial Narrow" panose="020B0606020202030204" pitchFamily="34" charset="0"/>
                        </a:rPr>
                        <a:t>5</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4</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136284985"/>
                  </a:ext>
                </a:extLst>
              </a:tr>
              <a:tr h="529034">
                <a:tc>
                  <a:txBody>
                    <a:bodyPr/>
                    <a:lstStyle/>
                    <a:p>
                      <a:pPr algn="ctr">
                        <a:lnSpc>
                          <a:spcPct val="107000"/>
                        </a:lnSpc>
                      </a:pPr>
                      <a:r>
                        <a:rPr lang="pl-PL" sz="2400">
                          <a:effectLst/>
                          <a:latin typeface="Arial Narrow" panose="020B0606020202030204" pitchFamily="34" charset="0"/>
                        </a:rPr>
                        <a:t>6</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1</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476069012"/>
                  </a:ext>
                </a:extLst>
              </a:tr>
            </a:tbl>
          </a:graphicData>
        </a:graphic>
      </p:graphicFrame>
      <p:graphicFrame>
        <p:nvGraphicFramePr>
          <p:cNvPr id="31" name="Tabela 30">
            <a:extLst>
              <a:ext uri="{FF2B5EF4-FFF2-40B4-BE49-F238E27FC236}">
                <a16:creationId xmlns:a16="http://schemas.microsoft.com/office/drawing/2014/main" id="{EB585289-2C38-905F-C386-DF51AAA28AFD}"/>
              </a:ext>
            </a:extLst>
          </p:cNvPr>
          <p:cNvGraphicFramePr>
            <a:graphicFrameLocks noGrp="1"/>
          </p:cNvGraphicFramePr>
          <p:nvPr>
            <p:extLst>
              <p:ext uri="{D42A27DB-BD31-4B8C-83A1-F6EECF244321}">
                <p14:modId xmlns:p14="http://schemas.microsoft.com/office/powerpoint/2010/main" val="177188750"/>
              </p:ext>
            </p:extLst>
          </p:nvPr>
        </p:nvGraphicFramePr>
        <p:xfrm>
          <a:off x="24107677" y="22186546"/>
          <a:ext cx="4622754" cy="3827307"/>
        </p:xfrm>
        <a:graphic>
          <a:graphicData uri="http://schemas.openxmlformats.org/drawingml/2006/table">
            <a:tbl>
              <a:tblPr firstRow="1" firstCol="1" bandRow="1">
                <a:tableStyleId>{5C22544A-7EE6-4342-B048-85BDC9FD1C3A}</a:tableStyleId>
              </a:tblPr>
              <a:tblGrid>
                <a:gridCol w="3076182">
                  <a:extLst>
                    <a:ext uri="{9D8B030D-6E8A-4147-A177-3AD203B41FA5}">
                      <a16:colId xmlns:a16="http://schemas.microsoft.com/office/drawing/2014/main" val="3967815600"/>
                    </a:ext>
                  </a:extLst>
                </a:gridCol>
                <a:gridCol w="1546572">
                  <a:extLst>
                    <a:ext uri="{9D8B030D-6E8A-4147-A177-3AD203B41FA5}">
                      <a16:colId xmlns:a16="http://schemas.microsoft.com/office/drawing/2014/main" val="2330335922"/>
                    </a:ext>
                  </a:extLst>
                </a:gridCol>
              </a:tblGrid>
              <a:tr h="898974">
                <a:tc>
                  <a:txBody>
                    <a:bodyPr/>
                    <a:lstStyle/>
                    <a:p>
                      <a:pPr algn="ctr">
                        <a:lnSpc>
                          <a:spcPct val="107000"/>
                        </a:lnSpc>
                      </a:pPr>
                      <a:r>
                        <a:rPr lang="pl-PL" sz="2400" err="1">
                          <a:effectLst/>
                          <a:latin typeface="Arial Narrow" panose="020B0606020202030204" pitchFamily="34" charset="0"/>
                        </a:rPr>
                        <a:t>Type</a:t>
                      </a:r>
                      <a:r>
                        <a:rPr lang="pl-PL" sz="2400">
                          <a:effectLst/>
                          <a:latin typeface="Arial Narrow" panose="020B0606020202030204" pitchFamily="34" charset="0"/>
                        </a:rPr>
                        <a:t> of the skin</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 of </a:t>
                      </a:r>
                      <a:r>
                        <a:rPr lang="pl-PL" sz="2400" err="1">
                          <a:effectLst/>
                          <a:latin typeface="Arial Narrow" panose="020B0606020202030204" pitchFamily="34" charset="0"/>
                        </a:rPr>
                        <a:t>subjects</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254353696"/>
                  </a:ext>
                </a:extLst>
              </a:tr>
              <a:tr h="544028">
                <a:tc>
                  <a:txBody>
                    <a:bodyPr/>
                    <a:lstStyle/>
                    <a:p>
                      <a:pPr>
                        <a:lnSpc>
                          <a:spcPct val="107000"/>
                        </a:lnSpc>
                      </a:pPr>
                      <a:r>
                        <a:rPr lang="pl-PL" sz="2400" err="1">
                          <a:effectLst/>
                          <a:latin typeface="Arial Narrow" panose="020B0606020202030204" pitchFamily="34" charset="0"/>
                          <a:ea typeface="Times New Roman" panose="02020603050405020304" pitchFamily="18" charset="0"/>
                          <a:cs typeface="Times New Roman" panose="02020603050405020304" pitchFamily="18" charset="0"/>
                        </a:rPr>
                        <a:t>dry</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47%</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6594669"/>
                  </a:ext>
                </a:extLst>
              </a:tr>
              <a:tr h="544028">
                <a:tc>
                  <a:txBody>
                    <a:bodyPr/>
                    <a:lstStyle/>
                    <a:p>
                      <a:pPr>
                        <a:lnSpc>
                          <a:spcPct val="107000"/>
                        </a:lnSpc>
                      </a:pPr>
                      <a:r>
                        <a:rPr lang="pl-PL" sz="2400" err="1">
                          <a:effectLst/>
                          <a:latin typeface="Arial Narrow" panose="020B0606020202030204" pitchFamily="34" charset="0"/>
                        </a:rPr>
                        <a:t>allergic</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47%</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591553387"/>
                  </a:ext>
                </a:extLst>
              </a:tr>
              <a:tr h="544028">
                <a:tc>
                  <a:txBody>
                    <a:bodyPr/>
                    <a:lstStyle/>
                    <a:p>
                      <a:pPr>
                        <a:lnSpc>
                          <a:spcPct val="107000"/>
                        </a:lnSpc>
                      </a:pPr>
                      <a:r>
                        <a:rPr lang="pl-PL" sz="2400" err="1">
                          <a:effectLst/>
                          <a:latin typeface="Arial Narrow" panose="020B0606020202030204" pitchFamily="34" charset="0"/>
                          <a:ea typeface="Times New Roman" panose="02020603050405020304" pitchFamily="18" charset="0"/>
                          <a:cs typeface="Times New Roman" panose="02020603050405020304" pitchFamily="18" charset="0"/>
                        </a:rPr>
                        <a:t>sensitive</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89%</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49452612"/>
                  </a:ext>
                </a:extLst>
              </a:tr>
              <a:tr h="544028">
                <a:tc>
                  <a:txBody>
                    <a:bodyPr/>
                    <a:lstStyle/>
                    <a:p>
                      <a:pPr>
                        <a:lnSpc>
                          <a:spcPct val="107000"/>
                        </a:lnSpc>
                      </a:pPr>
                      <a:r>
                        <a:rPr lang="pl-PL" sz="2400">
                          <a:effectLst/>
                          <a:latin typeface="Arial Narrow" panose="020B0606020202030204" pitchFamily="34" charset="0"/>
                          <a:ea typeface="Times New Roman" panose="02020603050405020304" pitchFamily="18" charset="0"/>
                          <a:cs typeface="Times New Roman" panose="02020603050405020304" pitchFamily="18" charset="0"/>
                        </a:rPr>
                        <a:t>with </a:t>
                      </a:r>
                      <a:r>
                        <a:rPr lang="pl-PL" sz="2400" err="1">
                          <a:effectLst/>
                          <a:latin typeface="Arial Narrow" panose="020B0606020202030204" pitchFamily="34" charset="0"/>
                          <a:ea typeface="Times New Roman" panose="02020603050405020304" pitchFamily="18" charset="0"/>
                          <a:cs typeface="Times New Roman" panose="02020603050405020304" pitchFamily="18" charset="0"/>
                        </a:rPr>
                        <a:t>atopic</a:t>
                      </a:r>
                      <a:r>
                        <a:rPr lang="pl-PL" sz="2400">
                          <a:effectLst/>
                          <a:latin typeface="Arial Narrow" panose="020B0606020202030204" pitchFamily="34" charset="0"/>
                          <a:ea typeface="Times New Roman" panose="02020603050405020304" pitchFamily="18" charset="0"/>
                          <a:cs typeface="Times New Roman" panose="02020603050405020304" pitchFamily="18" charset="0"/>
                        </a:rPr>
                        <a:t> </a:t>
                      </a:r>
                      <a:r>
                        <a:rPr lang="pl-PL" sz="2400" err="1">
                          <a:effectLst/>
                          <a:latin typeface="Arial Narrow" panose="020B0606020202030204" pitchFamily="34" charset="0"/>
                          <a:ea typeface="Times New Roman" panose="02020603050405020304" pitchFamily="18" charset="0"/>
                          <a:cs typeface="Times New Roman" panose="02020603050405020304" pitchFamily="18" charset="0"/>
                        </a:rPr>
                        <a:t>dermatitis</a:t>
                      </a:r>
                      <a:r>
                        <a:rPr lang="pl-PL" sz="2400">
                          <a:effectLst/>
                          <a:latin typeface="Arial Narrow" panose="020B0606020202030204" pitchFamily="34" charset="0"/>
                          <a:ea typeface="Times New Roman" panose="02020603050405020304" pitchFamily="18" charset="0"/>
                          <a:cs typeface="Times New Roman" panose="02020603050405020304" pitchFamily="18" charset="0"/>
                        </a:rPr>
                        <a:t> </a:t>
                      </a:r>
                      <a:r>
                        <a:rPr lang="pl-PL" sz="2400" err="1">
                          <a:effectLst/>
                          <a:latin typeface="Arial Narrow" panose="020B0606020202030204" pitchFamily="34" charset="0"/>
                          <a:ea typeface="Times New Roman" panose="02020603050405020304" pitchFamily="18" charset="0"/>
                          <a:cs typeface="Times New Roman" panose="02020603050405020304" pitchFamily="18" charset="0"/>
                        </a:rPr>
                        <a:t>sympthoms</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32%</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807916757"/>
                  </a:ext>
                </a:extLst>
              </a:tr>
              <a:tr h="544028">
                <a:tc>
                  <a:txBody>
                    <a:bodyPr/>
                    <a:lstStyle/>
                    <a:p>
                      <a:pPr>
                        <a:lnSpc>
                          <a:spcPct val="107000"/>
                        </a:lnSpc>
                      </a:pPr>
                      <a:r>
                        <a:rPr lang="pl-PL" sz="2400" err="1">
                          <a:effectLst/>
                          <a:latin typeface="Arial Narrow" panose="020B0606020202030204" pitchFamily="34" charset="0"/>
                        </a:rPr>
                        <a:t>atopic</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21%</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878864463"/>
                  </a:ext>
                </a:extLst>
              </a:tr>
            </a:tbl>
          </a:graphicData>
        </a:graphic>
      </p:graphicFrame>
      <p:graphicFrame>
        <p:nvGraphicFramePr>
          <p:cNvPr id="9" name="Tabela 8">
            <a:extLst>
              <a:ext uri="{FF2B5EF4-FFF2-40B4-BE49-F238E27FC236}">
                <a16:creationId xmlns:a16="http://schemas.microsoft.com/office/drawing/2014/main" id="{42A5E725-937A-3F5B-FDA3-528F7905609A}"/>
              </a:ext>
            </a:extLst>
          </p:cNvPr>
          <p:cNvGraphicFramePr>
            <a:graphicFrameLocks noGrp="1"/>
          </p:cNvGraphicFramePr>
          <p:nvPr>
            <p:extLst>
              <p:ext uri="{D42A27DB-BD31-4B8C-83A1-F6EECF244321}">
                <p14:modId xmlns:p14="http://schemas.microsoft.com/office/powerpoint/2010/main" val="1064012282"/>
              </p:ext>
            </p:extLst>
          </p:nvPr>
        </p:nvGraphicFramePr>
        <p:xfrm>
          <a:off x="29069661" y="22191421"/>
          <a:ext cx="5690239" cy="6135564"/>
        </p:xfrm>
        <a:graphic>
          <a:graphicData uri="http://schemas.openxmlformats.org/drawingml/2006/table">
            <a:tbl>
              <a:tblPr firstRow="1" firstCol="1" bandRow="1">
                <a:tableStyleId>{5C22544A-7EE6-4342-B048-85BDC9FD1C3A}</a:tableStyleId>
              </a:tblPr>
              <a:tblGrid>
                <a:gridCol w="3796884">
                  <a:extLst>
                    <a:ext uri="{9D8B030D-6E8A-4147-A177-3AD203B41FA5}">
                      <a16:colId xmlns:a16="http://schemas.microsoft.com/office/drawing/2014/main" val="1713373004"/>
                    </a:ext>
                  </a:extLst>
                </a:gridCol>
                <a:gridCol w="1893355">
                  <a:extLst>
                    <a:ext uri="{9D8B030D-6E8A-4147-A177-3AD203B41FA5}">
                      <a16:colId xmlns:a16="http://schemas.microsoft.com/office/drawing/2014/main" val="613161547"/>
                    </a:ext>
                  </a:extLst>
                </a:gridCol>
              </a:tblGrid>
              <a:tr h="311050">
                <a:tc rowSpan="2">
                  <a:txBody>
                    <a:bodyPr/>
                    <a:lstStyle/>
                    <a:p>
                      <a:pPr algn="ctr">
                        <a:lnSpc>
                          <a:spcPct val="107000"/>
                        </a:lnSpc>
                      </a:pPr>
                      <a:r>
                        <a:rPr lang="pl-PL" sz="2400">
                          <a:effectLst/>
                          <a:latin typeface="Arial Narrow" panose="020B0606020202030204" pitchFamily="34" charset="0"/>
                        </a:rPr>
                        <a:t>Efficacy </a:t>
                      </a:r>
                      <a:r>
                        <a:rPr lang="pl-PL" sz="2400" err="1">
                          <a:effectLst/>
                          <a:latin typeface="Arial Narrow" panose="020B0606020202030204" pitchFamily="34" charset="0"/>
                        </a:rPr>
                        <a:t>after</a:t>
                      </a:r>
                      <a:r>
                        <a:rPr lang="pl-PL" sz="2400">
                          <a:effectLst/>
                          <a:latin typeface="Arial Narrow" panose="020B0606020202030204" pitchFamily="34" charset="0"/>
                        </a:rPr>
                        <a:t> 1 </a:t>
                      </a:r>
                      <a:r>
                        <a:rPr lang="pl-PL" sz="2400" err="1">
                          <a:effectLst/>
                          <a:latin typeface="Arial Narrow" panose="020B0606020202030204" pitchFamily="34" charset="0"/>
                        </a:rPr>
                        <a:t>week</a:t>
                      </a:r>
                      <a:r>
                        <a:rPr lang="pl-PL" sz="2400">
                          <a:effectLst/>
                          <a:latin typeface="Arial Narrow" panose="020B0606020202030204" pitchFamily="34" charset="0"/>
                        </a:rPr>
                        <a:t> </a:t>
                      </a:r>
                    </a:p>
                    <a:p>
                      <a:pPr algn="ctr">
                        <a:lnSpc>
                          <a:spcPct val="107000"/>
                        </a:lnSpc>
                      </a:pPr>
                      <a:r>
                        <a:rPr lang="pl-PL" sz="2400" err="1">
                          <a:effectLst/>
                          <a:latin typeface="Arial Narrow" panose="020B0606020202030204" pitchFamily="34" charset="0"/>
                        </a:rPr>
                        <a:t>cleanser</a:t>
                      </a:r>
                      <a:r>
                        <a:rPr lang="pl-PL" sz="2400">
                          <a:effectLst/>
                          <a:latin typeface="Arial Narrow" panose="020B0606020202030204" pitchFamily="34" charset="0"/>
                        </a:rPr>
                        <a:t> </a:t>
                      </a:r>
                      <a:r>
                        <a:rPr lang="pl-PL" sz="2400" err="1">
                          <a:effectLst/>
                          <a:latin typeface="Arial Narrow" panose="020B0606020202030204" pitchFamily="34" charset="0"/>
                        </a:rPr>
                        <a:t>usage</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 of respondents</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859486917"/>
                  </a:ext>
                </a:extLst>
              </a:tr>
              <a:tr h="311050">
                <a:tc vMerge="1">
                  <a:txBody>
                    <a:bodyPr/>
                    <a:lstStyle/>
                    <a:p>
                      <a:endParaRPr lang="pl-PL"/>
                    </a:p>
                  </a:txBody>
                  <a:tcPr/>
                </a:tc>
                <a:tc>
                  <a:txBody>
                    <a:bodyPr/>
                    <a:lstStyle/>
                    <a:p>
                      <a:pPr algn="ctr">
                        <a:lnSpc>
                          <a:spcPct val="107000"/>
                        </a:lnSpc>
                      </a:pPr>
                      <a:r>
                        <a:rPr lang="pl-PL" sz="2400">
                          <a:effectLst/>
                          <a:latin typeface="Arial Narrow" panose="020B0606020202030204" pitchFamily="34" charset="0"/>
                        </a:rPr>
                        <a:t>Yes</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253580838"/>
                  </a:ext>
                </a:extLst>
              </a:tr>
              <a:tr h="356864">
                <a:tc>
                  <a:txBody>
                    <a:bodyPr/>
                    <a:lstStyle/>
                    <a:p>
                      <a:pPr>
                        <a:lnSpc>
                          <a:spcPct val="107000"/>
                        </a:lnSpc>
                      </a:pPr>
                      <a:r>
                        <a:rPr lang="pl-PL" sz="2400">
                          <a:effectLst/>
                          <a:latin typeface="Arial Narrow" panose="020B0606020202030204" pitchFamily="34" charset="0"/>
                        </a:rPr>
                        <a:t>effectively cleanses the skin </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100%</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419461867"/>
                  </a:ext>
                </a:extLst>
              </a:tr>
              <a:tr h="356864">
                <a:tc>
                  <a:txBody>
                    <a:bodyPr/>
                    <a:lstStyle/>
                    <a:p>
                      <a:pPr>
                        <a:lnSpc>
                          <a:spcPct val="107000"/>
                        </a:lnSpc>
                      </a:pPr>
                      <a:r>
                        <a:rPr lang="pl-PL" sz="2400">
                          <a:effectLst/>
                          <a:latin typeface="Arial Narrow" panose="020B0606020202030204" pitchFamily="34" charset="0"/>
                        </a:rPr>
                        <a:t>perfectly cleanses the scalp</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90%</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356000091"/>
                  </a:ext>
                </a:extLst>
              </a:tr>
              <a:tr h="506361">
                <a:tc>
                  <a:txBody>
                    <a:bodyPr/>
                    <a:lstStyle/>
                    <a:p>
                      <a:pPr>
                        <a:lnSpc>
                          <a:spcPct val="107000"/>
                        </a:lnSpc>
                      </a:pPr>
                      <a:r>
                        <a:rPr lang="pl-PL" sz="2400">
                          <a:effectLst/>
                          <a:latin typeface="Arial Narrow" panose="020B0606020202030204" pitchFamily="34" charset="0"/>
                        </a:rPr>
                        <a:t>ensures an adequate level of skin hydration </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95%</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60243235"/>
                  </a:ext>
                </a:extLst>
              </a:tr>
              <a:tr h="392229">
                <a:tc>
                  <a:txBody>
                    <a:bodyPr/>
                    <a:lstStyle/>
                    <a:p>
                      <a:pPr>
                        <a:lnSpc>
                          <a:spcPct val="107000"/>
                        </a:lnSpc>
                      </a:pPr>
                      <a:r>
                        <a:rPr lang="pl-PL" sz="2400">
                          <a:effectLst/>
                          <a:latin typeface="Arial Narrow" panose="020B0606020202030204" pitchFamily="34" charset="0"/>
                        </a:rPr>
                        <a:t>reduces the feeling of dry skin</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95%</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597187637"/>
                  </a:ext>
                </a:extLst>
              </a:tr>
              <a:tr h="454921">
                <a:tc>
                  <a:txBody>
                    <a:bodyPr/>
                    <a:lstStyle/>
                    <a:p>
                      <a:pPr>
                        <a:lnSpc>
                          <a:spcPct val="107000"/>
                        </a:lnSpc>
                      </a:pPr>
                      <a:r>
                        <a:rPr lang="pl-PL" sz="2400">
                          <a:effectLst/>
                          <a:latin typeface="Arial Narrow" panose="020B0606020202030204" pitchFamily="34" charset="0"/>
                        </a:rPr>
                        <a:t>moisturizes the scalp (it is not dry after washing)</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90%</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303918473"/>
                  </a:ext>
                </a:extLst>
              </a:tr>
              <a:tr h="438846">
                <a:tc>
                  <a:txBody>
                    <a:bodyPr/>
                    <a:lstStyle/>
                    <a:p>
                      <a:pPr>
                        <a:lnSpc>
                          <a:spcPct val="107000"/>
                        </a:lnSpc>
                      </a:pPr>
                      <a:r>
                        <a:rPr lang="pl-PL" sz="2400">
                          <a:effectLst/>
                          <a:latin typeface="Arial Narrow" panose="020B0606020202030204" pitchFamily="34" charset="0"/>
                        </a:rPr>
                        <a:t>has a protective effect on sensitive scalp</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79%</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62328760"/>
                  </a:ext>
                </a:extLst>
              </a:tr>
              <a:tr h="506361">
                <a:tc>
                  <a:txBody>
                    <a:bodyPr/>
                    <a:lstStyle/>
                    <a:p>
                      <a:pPr>
                        <a:lnSpc>
                          <a:spcPct val="107000"/>
                        </a:lnSpc>
                      </a:pPr>
                      <a:r>
                        <a:rPr lang="pl-PL" sz="2400">
                          <a:effectLst/>
                          <a:latin typeface="Arial Narrow" panose="020B0606020202030204" pitchFamily="34" charset="0"/>
                        </a:rPr>
                        <a:t>Prevents irritation</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79%</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581670401"/>
                  </a:ext>
                </a:extLst>
              </a:tr>
              <a:tr h="458136">
                <a:tc>
                  <a:txBody>
                    <a:bodyPr/>
                    <a:lstStyle/>
                    <a:p>
                      <a:pPr>
                        <a:lnSpc>
                          <a:spcPct val="107000"/>
                        </a:lnSpc>
                      </a:pPr>
                      <a:r>
                        <a:rPr lang="pl-PL" sz="2400">
                          <a:effectLst/>
                          <a:latin typeface="Arial Narrow" panose="020B0606020202030204" pitchFamily="34" charset="0"/>
                        </a:rPr>
                        <a:t>It </a:t>
                      </a:r>
                      <a:r>
                        <a:rPr lang="pl-PL" sz="2400" err="1">
                          <a:effectLst/>
                          <a:latin typeface="Arial Narrow" panose="020B0606020202030204" pitchFamily="34" charset="0"/>
                        </a:rPr>
                        <a:t>is</a:t>
                      </a:r>
                      <a:r>
                        <a:rPr lang="pl-PL" sz="2400">
                          <a:effectLst/>
                          <a:latin typeface="Arial Narrow" panose="020B0606020202030204" pitchFamily="34" charset="0"/>
                        </a:rPr>
                        <a:t> </a:t>
                      </a:r>
                      <a:r>
                        <a:rPr lang="pl-PL" sz="2400" err="1">
                          <a:effectLst/>
                          <a:latin typeface="Arial Narrow" panose="020B0606020202030204" pitchFamily="34" charset="0"/>
                        </a:rPr>
                        <a:t>suitable</a:t>
                      </a:r>
                      <a:r>
                        <a:rPr lang="pl-PL" sz="2400">
                          <a:effectLst/>
                          <a:latin typeface="Arial Narrow" panose="020B0606020202030204" pitchFamily="34" charset="0"/>
                        </a:rPr>
                        <a:t> for </a:t>
                      </a:r>
                      <a:r>
                        <a:rPr lang="pl-PL" sz="2400" err="1">
                          <a:effectLst/>
                          <a:latin typeface="Arial Narrow" panose="020B0606020202030204" pitchFamily="34" charset="0"/>
                        </a:rPr>
                        <a:t>everyday</a:t>
                      </a:r>
                      <a:r>
                        <a:rPr lang="pl-PL" sz="2400">
                          <a:effectLst/>
                          <a:latin typeface="Arial Narrow" panose="020B0606020202030204" pitchFamily="34" charset="0"/>
                        </a:rPr>
                        <a:t> </a:t>
                      </a:r>
                      <a:r>
                        <a:rPr lang="pl-PL" sz="2400" err="1">
                          <a:effectLst/>
                          <a:latin typeface="Arial Narrow" panose="020B0606020202030204" pitchFamily="34" charset="0"/>
                        </a:rPr>
                        <a:t>use</a:t>
                      </a:r>
                      <a:r>
                        <a:rPr lang="pl-PL" sz="2400">
                          <a:effectLst/>
                          <a:latin typeface="Arial Narrow" panose="020B0606020202030204" pitchFamily="34" charset="0"/>
                        </a:rPr>
                        <a:t> </a:t>
                      </a:r>
                      <a:r>
                        <a:rPr lang="pl-PL" sz="2400" err="1">
                          <a:effectLst/>
                          <a:latin typeface="Arial Narrow" panose="020B0606020202030204" pitchFamily="34" charset="0"/>
                        </a:rPr>
                        <a:t>without</a:t>
                      </a:r>
                      <a:r>
                        <a:rPr lang="pl-PL" sz="2400">
                          <a:effectLst/>
                          <a:latin typeface="Arial Narrow" panose="020B0606020202030204" pitchFamily="34" charset="0"/>
                        </a:rPr>
                        <a:t> the </a:t>
                      </a:r>
                      <a:r>
                        <a:rPr lang="pl-PL" sz="2400" err="1">
                          <a:effectLst/>
                          <a:latin typeface="Arial Narrow" panose="020B0606020202030204" pitchFamily="34" charset="0"/>
                        </a:rPr>
                        <a:t>risk</a:t>
                      </a:r>
                      <a:r>
                        <a:rPr lang="pl-PL" sz="2400">
                          <a:effectLst/>
                          <a:latin typeface="Arial Narrow" panose="020B0606020202030204" pitchFamily="34" charset="0"/>
                        </a:rPr>
                        <a:t> of </a:t>
                      </a:r>
                      <a:r>
                        <a:rPr lang="pl-PL" sz="2400" err="1">
                          <a:effectLst/>
                          <a:latin typeface="Arial Narrow" panose="020B0606020202030204" pitchFamily="34" charset="0"/>
                        </a:rPr>
                        <a:t>drying</a:t>
                      </a:r>
                      <a:r>
                        <a:rPr lang="pl-PL" sz="2400">
                          <a:effectLst/>
                          <a:latin typeface="Arial Narrow" panose="020B0606020202030204" pitchFamily="34" charset="0"/>
                        </a:rPr>
                        <a:t> out the </a:t>
                      </a:r>
                      <a:r>
                        <a:rPr lang="pl-PL" sz="2400" err="1">
                          <a:effectLst/>
                          <a:latin typeface="Arial Narrow" panose="020B0606020202030204" pitchFamily="34" charset="0"/>
                        </a:rPr>
                        <a:t>hair</a:t>
                      </a:r>
                      <a:r>
                        <a:rPr lang="pl-PL" sz="2400">
                          <a:effectLst/>
                          <a:latin typeface="Arial Narrow" panose="020B0606020202030204" pitchFamily="34" charset="0"/>
                        </a:rPr>
                        <a:t> and </a:t>
                      </a:r>
                      <a:r>
                        <a:rPr lang="pl-PL" sz="2400" err="1">
                          <a:effectLst/>
                          <a:latin typeface="Arial Narrow" panose="020B0606020202030204" pitchFamily="34" charset="0"/>
                        </a:rPr>
                        <a:t>scalp</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100%</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987676351"/>
                  </a:ext>
                </a:extLst>
              </a:tr>
            </a:tbl>
          </a:graphicData>
        </a:graphic>
      </p:graphicFrame>
      <p:graphicFrame>
        <p:nvGraphicFramePr>
          <p:cNvPr id="18" name="Tabela 17">
            <a:extLst>
              <a:ext uri="{FF2B5EF4-FFF2-40B4-BE49-F238E27FC236}">
                <a16:creationId xmlns:a16="http://schemas.microsoft.com/office/drawing/2014/main" id="{F409B9EF-14E2-581F-4829-E7091B2EB3D4}"/>
              </a:ext>
            </a:extLst>
          </p:cNvPr>
          <p:cNvGraphicFramePr>
            <a:graphicFrameLocks noGrp="1"/>
          </p:cNvGraphicFramePr>
          <p:nvPr>
            <p:extLst>
              <p:ext uri="{D42A27DB-BD31-4B8C-83A1-F6EECF244321}">
                <p14:modId xmlns:p14="http://schemas.microsoft.com/office/powerpoint/2010/main" val="40581542"/>
              </p:ext>
            </p:extLst>
          </p:nvPr>
        </p:nvGraphicFramePr>
        <p:xfrm>
          <a:off x="35185018" y="22171500"/>
          <a:ext cx="6840800" cy="5311079"/>
        </p:xfrm>
        <a:graphic>
          <a:graphicData uri="http://schemas.openxmlformats.org/drawingml/2006/table">
            <a:tbl>
              <a:tblPr firstRow="1" firstCol="1" bandRow="1">
                <a:tableStyleId>{5C22544A-7EE6-4342-B048-85BDC9FD1C3A}</a:tableStyleId>
              </a:tblPr>
              <a:tblGrid>
                <a:gridCol w="3874364">
                  <a:extLst>
                    <a:ext uri="{9D8B030D-6E8A-4147-A177-3AD203B41FA5}">
                      <a16:colId xmlns:a16="http://schemas.microsoft.com/office/drawing/2014/main" val="3498620274"/>
                    </a:ext>
                  </a:extLst>
                </a:gridCol>
                <a:gridCol w="2966436">
                  <a:extLst>
                    <a:ext uri="{9D8B030D-6E8A-4147-A177-3AD203B41FA5}">
                      <a16:colId xmlns:a16="http://schemas.microsoft.com/office/drawing/2014/main" val="2540598258"/>
                    </a:ext>
                  </a:extLst>
                </a:gridCol>
              </a:tblGrid>
              <a:tr h="190500">
                <a:tc rowSpan="2">
                  <a:txBody>
                    <a:bodyPr/>
                    <a:lstStyle/>
                    <a:p>
                      <a:pPr algn="ctr">
                        <a:lnSpc>
                          <a:spcPct val="107000"/>
                        </a:lnSpc>
                      </a:pPr>
                      <a:r>
                        <a:rPr lang="pl-PL" sz="2400" err="1">
                          <a:effectLst/>
                          <a:latin typeface="Arial Narrow" panose="020B0606020202030204" pitchFamily="34" charset="0"/>
                        </a:rPr>
                        <a:t>Effects</a:t>
                      </a:r>
                      <a:r>
                        <a:rPr lang="pl-PL" sz="2400">
                          <a:effectLst/>
                          <a:latin typeface="Arial Narrow" panose="020B0606020202030204" pitchFamily="34" charset="0"/>
                        </a:rPr>
                        <a:t> of 1 </a:t>
                      </a:r>
                      <a:r>
                        <a:rPr lang="pl-PL" sz="2400" err="1">
                          <a:effectLst/>
                          <a:latin typeface="Arial Narrow" panose="020B0606020202030204" pitchFamily="34" charset="0"/>
                        </a:rPr>
                        <a:t>week</a:t>
                      </a:r>
                      <a:r>
                        <a:rPr lang="pl-PL" sz="2400">
                          <a:effectLst/>
                          <a:latin typeface="Arial Narrow" panose="020B0606020202030204" pitchFamily="34" charset="0"/>
                        </a:rPr>
                        <a:t> </a:t>
                      </a:r>
                      <a:r>
                        <a:rPr lang="pl-PL" sz="2400" err="1">
                          <a:effectLst/>
                          <a:latin typeface="Arial Narrow" panose="020B0606020202030204" pitchFamily="34" charset="0"/>
                        </a:rPr>
                        <a:t>treatment</a:t>
                      </a:r>
                      <a:r>
                        <a:rPr lang="pl-PL" sz="2400">
                          <a:effectLst/>
                          <a:latin typeface="Arial Narrow" panose="020B0606020202030204" pitchFamily="34" charset="0"/>
                        </a:rPr>
                        <a:t> </a:t>
                      </a:r>
                    </a:p>
                    <a:p>
                      <a:pPr algn="ctr">
                        <a:lnSpc>
                          <a:spcPct val="107000"/>
                        </a:lnSpc>
                      </a:pPr>
                      <a:r>
                        <a:rPr lang="pl-PL" sz="2400">
                          <a:effectLst/>
                          <a:latin typeface="Arial Narrow" panose="020B0606020202030204" pitchFamily="34" charset="0"/>
                        </a:rPr>
                        <a:t>with </a:t>
                      </a:r>
                      <a:r>
                        <a:rPr lang="pl-PL" sz="2400" err="1">
                          <a:effectLst/>
                          <a:latin typeface="Arial Narrow" panose="020B0606020202030204" pitchFamily="34" charset="0"/>
                        </a:rPr>
                        <a:t>cleanser</a:t>
                      </a:r>
                      <a:r>
                        <a:rPr lang="pl-PL" sz="2400">
                          <a:effectLst/>
                          <a:latin typeface="Arial Narrow" panose="020B0606020202030204" pitchFamily="34" charset="0"/>
                        </a:rPr>
                        <a:t> 16917A</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 of </a:t>
                      </a:r>
                      <a:r>
                        <a:rPr lang="pl-PL" sz="2400" err="1">
                          <a:effectLst/>
                          <a:latin typeface="Arial Narrow" panose="020B0606020202030204" pitchFamily="34" charset="0"/>
                        </a:rPr>
                        <a:t>respondents</a:t>
                      </a:r>
                      <a:r>
                        <a:rPr lang="pl-PL" sz="2400">
                          <a:effectLst/>
                          <a:latin typeface="Arial Narrow" panose="020B0606020202030204" pitchFamily="34" charset="0"/>
                        </a:rPr>
                        <a:t> </a:t>
                      </a:r>
                      <a:r>
                        <a:rPr lang="pl-PL" sz="2400" err="1">
                          <a:effectLst/>
                          <a:latin typeface="Arial Narrow" panose="020B0606020202030204" pitchFamily="34" charset="0"/>
                        </a:rPr>
                        <a:t>affected</a:t>
                      </a:r>
                      <a:r>
                        <a:rPr lang="pl-PL" sz="2400">
                          <a:effectLst/>
                          <a:latin typeface="Arial Narrow" panose="020B0606020202030204" pitchFamily="34" charset="0"/>
                        </a:rPr>
                        <a:t> by the </a:t>
                      </a:r>
                      <a:r>
                        <a:rPr lang="pl-PL" sz="2400" err="1">
                          <a:effectLst/>
                          <a:latin typeface="Arial Narrow" panose="020B0606020202030204" pitchFamily="34" charset="0"/>
                        </a:rPr>
                        <a:t>exact</a:t>
                      </a:r>
                      <a:r>
                        <a:rPr lang="pl-PL" sz="2400">
                          <a:effectLst/>
                          <a:latin typeface="Arial Narrow" panose="020B0606020202030204" pitchFamily="34" charset="0"/>
                        </a:rPr>
                        <a:t> </a:t>
                      </a:r>
                      <a:r>
                        <a:rPr lang="pl-PL" sz="2400" err="1">
                          <a:effectLst/>
                          <a:latin typeface="Arial Narrow" panose="020B0606020202030204" pitchFamily="34" charset="0"/>
                        </a:rPr>
                        <a:t>sympthom</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691543600"/>
                  </a:ext>
                </a:extLst>
              </a:tr>
              <a:tr h="464820">
                <a:tc vMerge="1">
                  <a:txBody>
                    <a:bodyPr/>
                    <a:lstStyle/>
                    <a:p>
                      <a:endParaRPr lang="pl-PL"/>
                    </a:p>
                  </a:txBody>
                  <a:tcPr/>
                </a:tc>
                <a:tc>
                  <a:txBody>
                    <a:bodyPr/>
                    <a:lstStyle/>
                    <a:p>
                      <a:pPr algn="ctr">
                        <a:lnSpc>
                          <a:spcPct val="107000"/>
                        </a:lnSpc>
                      </a:pPr>
                      <a:r>
                        <a:rPr lang="pl-PL" sz="2400" err="1">
                          <a:effectLst/>
                          <a:latin typeface="Arial Narrow" panose="020B0606020202030204" pitchFamily="34" charset="0"/>
                        </a:rPr>
                        <a:t>Answer</a:t>
                      </a:r>
                      <a:r>
                        <a:rPr lang="pl-PL" sz="2400">
                          <a:effectLst/>
                          <a:latin typeface="Arial Narrow" panose="020B0606020202030204" pitchFamily="34" charset="0"/>
                        </a:rPr>
                        <a:t> - </a:t>
                      </a:r>
                      <a:r>
                        <a:rPr lang="pl-PL" sz="2400" err="1">
                          <a:effectLst/>
                          <a:latin typeface="Arial Narrow" panose="020B0606020202030204" pitchFamily="34" charset="0"/>
                        </a:rPr>
                        <a:t>Yes</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592398894"/>
                  </a:ext>
                </a:extLst>
              </a:tr>
              <a:tr h="276225">
                <a:tc>
                  <a:txBody>
                    <a:bodyPr/>
                    <a:lstStyle/>
                    <a:p>
                      <a:pPr>
                        <a:lnSpc>
                          <a:spcPct val="107000"/>
                        </a:lnSpc>
                      </a:pPr>
                      <a:r>
                        <a:rPr lang="pl-PL" sz="2400">
                          <a:effectLst/>
                          <a:latin typeface="Arial Narrow" panose="020B0606020202030204" pitchFamily="34" charset="0"/>
                        </a:rPr>
                        <a:t>has a soothing effect on the skin </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89%</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19319116"/>
                  </a:ext>
                </a:extLst>
              </a:tr>
              <a:tr h="276225">
                <a:tc>
                  <a:txBody>
                    <a:bodyPr/>
                    <a:lstStyle/>
                    <a:p>
                      <a:pPr>
                        <a:lnSpc>
                          <a:spcPct val="107000"/>
                        </a:lnSpc>
                      </a:pPr>
                      <a:r>
                        <a:rPr lang="pl-PL" sz="2400">
                          <a:effectLst/>
                          <a:latin typeface="Arial Narrow" panose="020B0606020202030204" pitchFamily="34" charset="0"/>
                        </a:rPr>
                        <a:t>soothes existing irritations</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100%</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393670722"/>
                  </a:ext>
                </a:extLst>
              </a:tr>
              <a:tr h="238125">
                <a:tc>
                  <a:txBody>
                    <a:bodyPr/>
                    <a:lstStyle/>
                    <a:p>
                      <a:pPr>
                        <a:lnSpc>
                          <a:spcPct val="107000"/>
                        </a:lnSpc>
                      </a:pPr>
                      <a:r>
                        <a:rPr lang="pl-PL" sz="2400">
                          <a:effectLst/>
                          <a:latin typeface="Arial Narrow" panose="020B0606020202030204" pitchFamily="34" charset="0"/>
                        </a:rPr>
                        <a:t>soothes the burning sensation of the skin</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80%</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833339215"/>
                  </a:ext>
                </a:extLst>
              </a:tr>
              <a:tr h="400050">
                <a:tc>
                  <a:txBody>
                    <a:bodyPr/>
                    <a:lstStyle/>
                    <a:p>
                      <a:pPr>
                        <a:lnSpc>
                          <a:spcPct val="107000"/>
                        </a:lnSpc>
                      </a:pPr>
                      <a:r>
                        <a:rPr lang="pl-PL" sz="2400">
                          <a:effectLst/>
                          <a:latin typeface="Arial Narrow" panose="020B0606020202030204" pitchFamily="34" charset="0"/>
                        </a:rPr>
                        <a:t>reduces the symptoms of atopic dermatitis</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67%</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543688231"/>
                  </a:ext>
                </a:extLst>
              </a:tr>
              <a:tr h="333375">
                <a:tc>
                  <a:txBody>
                    <a:bodyPr/>
                    <a:lstStyle/>
                    <a:p>
                      <a:pPr>
                        <a:lnSpc>
                          <a:spcPct val="107000"/>
                        </a:lnSpc>
                      </a:pPr>
                      <a:r>
                        <a:rPr lang="pl-PL" sz="2400" err="1">
                          <a:effectLst/>
                          <a:latin typeface="Arial Narrow" panose="020B0606020202030204" pitchFamily="34" charset="0"/>
                        </a:rPr>
                        <a:t>soothes</a:t>
                      </a:r>
                      <a:r>
                        <a:rPr lang="pl-PL" sz="2400">
                          <a:effectLst/>
                          <a:latin typeface="Arial Narrow" panose="020B0606020202030204" pitchFamily="34" charset="0"/>
                        </a:rPr>
                        <a:t> skin </a:t>
                      </a:r>
                      <a:r>
                        <a:rPr lang="pl-PL" sz="2400" err="1">
                          <a:effectLst/>
                          <a:latin typeface="Arial Narrow" panose="020B0606020202030204" pitchFamily="34" charset="0"/>
                        </a:rPr>
                        <a:t>itching</a:t>
                      </a:r>
                      <a:r>
                        <a:rPr lang="pl-PL" sz="2400">
                          <a:effectLst/>
                          <a:latin typeface="Arial Narrow" panose="020B0606020202030204" pitchFamily="34" charset="0"/>
                        </a:rPr>
                        <a:t> </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75%</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872979566"/>
                  </a:ext>
                </a:extLst>
              </a:tr>
              <a:tr h="333375">
                <a:tc>
                  <a:txBody>
                    <a:bodyPr/>
                    <a:lstStyle/>
                    <a:p>
                      <a:pPr>
                        <a:lnSpc>
                          <a:spcPct val="107000"/>
                        </a:lnSpc>
                      </a:pPr>
                      <a:r>
                        <a:rPr lang="pl-PL" sz="2400">
                          <a:effectLst/>
                          <a:latin typeface="Arial Narrow" panose="020B0606020202030204" pitchFamily="34" charset="0"/>
                        </a:rPr>
                        <a:t>relieves itching of the scalp</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82%</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358679832"/>
                  </a:ext>
                </a:extLst>
              </a:tr>
              <a:tr h="333375">
                <a:tc>
                  <a:txBody>
                    <a:bodyPr/>
                    <a:lstStyle/>
                    <a:p>
                      <a:pPr>
                        <a:lnSpc>
                          <a:spcPct val="107000"/>
                        </a:lnSpc>
                      </a:pPr>
                      <a:r>
                        <a:rPr lang="pl-PL" sz="2400">
                          <a:effectLst/>
                          <a:latin typeface="Arial Narrow" panose="020B0606020202030204" pitchFamily="34" charset="0"/>
                        </a:rPr>
                        <a:t>soothes flaking of the skin</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pPr>
                      <a:r>
                        <a:rPr lang="pl-PL" sz="2400">
                          <a:effectLst/>
                          <a:latin typeface="Arial Narrow" panose="020B0606020202030204" pitchFamily="34" charset="0"/>
                        </a:rPr>
                        <a:t>100%</a:t>
                      </a:r>
                      <a:endParaRPr lang="pl-PL"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818508436"/>
                  </a:ext>
                </a:extLst>
              </a:tr>
            </a:tbl>
          </a:graphicData>
        </a:graphic>
      </p:graphicFrame>
      <p:sp>
        <p:nvSpPr>
          <p:cNvPr id="37" name="Prostokąt 36">
            <a:extLst>
              <a:ext uri="{FF2B5EF4-FFF2-40B4-BE49-F238E27FC236}">
                <a16:creationId xmlns:a16="http://schemas.microsoft.com/office/drawing/2014/main" id="{72BEF074-CCFA-0678-5A2C-1D288E4C265C}"/>
              </a:ext>
            </a:extLst>
          </p:cNvPr>
          <p:cNvSpPr/>
          <p:nvPr/>
        </p:nvSpPr>
        <p:spPr>
          <a:xfrm>
            <a:off x="35096341" y="27629277"/>
            <a:ext cx="6929477" cy="830997"/>
          </a:xfrm>
          <a:prstGeom prst="rect">
            <a:avLst/>
          </a:prstGeom>
        </p:spPr>
        <p:txBody>
          <a:bodyPr wrap="square">
            <a:spAutoFit/>
          </a:bodyPr>
          <a:lstStyle/>
          <a:p>
            <a:pPr algn="just"/>
            <a:r>
              <a:rPr lang="pl-PL" sz="2400" b="1" err="1">
                <a:latin typeface="Arial Narrow" panose="020B0606020202030204" pitchFamily="34" charset="0"/>
              </a:rPr>
              <a:t>Table</a:t>
            </a:r>
            <a:r>
              <a:rPr lang="pl-PL" sz="2400" b="1">
                <a:latin typeface="Arial Narrow" panose="020B0606020202030204" pitchFamily="34" charset="0"/>
              </a:rPr>
              <a:t> 4. E</a:t>
            </a:r>
            <a:r>
              <a:rPr lang="en-US" sz="2400" err="1">
                <a:latin typeface="Arial Narrow" panose="020B0606020202030204" pitchFamily="34" charset="0"/>
              </a:rPr>
              <a:t>fficacy</a:t>
            </a:r>
            <a:r>
              <a:rPr lang="en-US" sz="2400">
                <a:latin typeface="Arial Narrow" panose="020B0606020202030204" pitchFamily="34" charset="0"/>
              </a:rPr>
              <a:t> after one week usage of scalp and body cleanser 16917.</a:t>
            </a:r>
            <a:r>
              <a:rPr lang="pl-PL" sz="2400">
                <a:latin typeface="Arial Narrow" panose="020B0606020202030204" pitchFamily="34" charset="0"/>
              </a:rPr>
              <a:t> </a:t>
            </a:r>
          </a:p>
        </p:txBody>
      </p:sp>
    </p:spTree>
    <p:extLst>
      <p:ext uri="{BB962C8B-B14F-4D97-AF65-F5344CB8AC3E}">
        <p14:creationId xmlns:p14="http://schemas.microsoft.com/office/powerpoint/2010/main" val="1985463051"/>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rmAutofit/>
      </a:bodyPr>
      <a:lstStyle>
        <a:defPPr marL="0" indent="0">
          <a:buFont typeface="Arial" panose="020B0604020202020204" pitchFamily="34" charset="0"/>
          <a:buNone/>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afa28cd-80dd-4a6b-9693-19df398e260c" xsi:nil="true"/>
    <lcf76f155ced4ddcb4097134ff3c332f xmlns="7a0af99d-2799-4f26-badf-2b6026016468">
      <Terms xmlns="http://schemas.microsoft.com/office/infopath/2007/PartnerControls"/>
    </lcf76f155ced4ddcb4097134ff3c332f>
    <Nazwa_x015b_cie_x017c_ki xmlns="7a0af99d-2799-4f26-badf-2b6026016468" xsi:nil="true"/>
    <SharedWithUsers xmlns="aafa28cd-80dd-4a6b-9693-19df398e260c">
      <UserInfo>
        <DisplayName>Dębowska Renata</DisplayName>
        <AccountId>67</AccountId>
        <AccountType/>
      </UserInfo>
      <UserInfo>
        <DisplayName>Pasikowska-Piwko Monika</DisplayName>
        <AccountId>203</AccountId>
        <AccountType/>
      </UserInfo>
      <UserInfo>
        <DisplayName>Tyszczuk Bożena</DisplayName>
        <AccountId>43</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B3FF0672FB899C489F695185469D34DC" ma:contentTypeVersion="20" ma:contentTypeDescription="Utwórz nowy dokument." ma:contentTypeScope="" ma:versionID="6f85c75ba0bfaa3fe77683b18409c38d">
  <xsd:schema xmlns:xsd="http://www.w3.org/2001/XMLSchema" xmlns:xs="http://www.w3.org/2001/XMLSchema" xmlns:p="http://schemas.microsoft.com/office/2006/metadata/properties" xmlns:ns2="7a0af99d-2799-4f26-badf-2b6026016468" xmlns:ns3="aafa28cd-80dd-4a6b-9693-19df398e260c" targetNamespace="http://schemas.microsoft.com/office/2006/metadata/properties" ma:root="true" ma:fieldsID="00fbcc9b29837d3a0b0e34d2e4e0efb7" ns2:_="" ns3:_="">
    <xsd:import namespace="7a0af99d-2799-4f26-badf-2b6026016468"/>
    <xsd:import namespace="aafa28cd-80dd-4a6b-9693-19df398e260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OCR" minOccurs="0"/>
                <xsd:element ref="ns2:MediaServiceLocation" minOccurs="0"/>
                <xsd:element ref="ns3:TaxCatchAll" minOccurs="0"/>
                <xsd:element ref="ns2:lcf76f155ced4ddcb4097134ff3c332f" minOccurs="0"/>
                <xsd:element ref="ns2:Nazwa_x015b_cie_x017c_ki"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0af99d-2799-4f26-badf-2b60260164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Tagi obrazów" ma:readOnly="false" ma:fieldId="{5cf76f15-5ced-4ddc-b409-7134ff3c332f}" ma:taxonomyMulti="true" ma:sspId="3ac8632a-a5ea-4e15-b367-0617cdb3670e" ma:termSetId="09814cd3-568e-fe90-9814-8d621ff8fb84" ma:anchorId="fba54fb3-c3e1-fe81-a776-ca4b69148c4d" ma:open="true" ma:isKeyword="false">
      <xsd:complexType>
        <xsd:sequence>
          <xsd:element ref="pc:Terms" minOccurs="0" maxOccurs="1"/>
        </xsd:sequence>
      </xsd:complexType>
    </xsd:element>
    <xsd:element name="Nazwa_x015b_cie_x017c_ki" ma:index="24" nillable="true" ma:displayName="Nazwa ścieżki" ma:format="Dropdown" ma:internalName="Nazwa_x015b_cie_x017c_ki">
      <xsd:simpleType>
        <xsd:restriction base="dms:Text">
          <xsd:maxLength value="255"/>
        </xsd:restrictio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fa28cd-80dd-4a6b-9693-19df398e260c" elementFormDefault="qualified">
    <xsd:import namespace="http://schemas.microsoft.com/office/2006/documentManagement/types"/>
    <xsd:import namespace="http://schemas.microsoft.com/office/infopath/2007/PartnerControls"/>
    <xsd:element name="SharedWithUsers" ma:index="15"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Udostępnione dla — szczegóły" ma:internalName="SharedWithDetails" ma:readOnly="true">
      <xsd:simpleType>
        <xsd:restriction base="dms:Note">
          <xsd:maxLength value="255"/>
        </xsd:restriction>
      </xsd:simpleType>
    </xsd:element>
    <xsd:element name="TaxCatchAll" ma:index="21" nillable="true" ma:displayName="Taxonomy Catch All Column" ma:hidden="true" ma:list="{d631ec0c-2300-436e-b3d5-9c4c250cad6d}" ma:internalName="TaxCatchAll" ma:showField="CatchAllData" ma:web="aafa28cd-80dd-4a6b-9693-19df398e260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229242-CE2C-41A7-BC12-B170766E7511}">
  <ds:schemaRefs>
    <ds:schemaRef ds:uri="7a0af99d-2799-4f26-badf-2b6026016468"/>
    <ds:schemaRef ds:uri="aafa28cd-80dd-4a6b-9693-19df398e260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468D548-BCF3-4478-B294-DD8D5E4D7B33}">
  <ds:schemaRefs>
    <ds:schemaRef ds:uri="7a0af99d-2799-4f26-badf-2b6026016468"/>
    <ds:schemaRef ds:uri="aafa28cd-80dd-4a6b-9693-19df398e260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D036FA4-012D-4C6E-870A-1F969F8F9D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1356</Words>
  <Application>Microsoft Office PowerPoint</Application>
  <PresentationFormat>Niestandardowy</PresentationFormat>
  <Paragraphs>153</Paragraphs>
  <Slides>1</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vt:i4>
      </vt:variant>
    </vt:vector>
  </HeadingPairs>
  <TitlesOfParts>
    <vt:vector size="7" baseType="lpstr">
      <vt:lpstr>Arial</vt:lpstr>
      <vt:lpstr>Arial Narrow</vt:lpstr>
      <vt:lpstr>Calibri</vt:lpstr>
      <vt:lpstr>Calibri Light</vt:lpstr>
      <vt:lpstr>Franklin Gothic Book</vt:lpstr>
      <vt:lpstr>Motyw pakietu Office</vt:lpstr>
      <vt:lpstr>Evaluation of cleansing foam based on mild surfactants and humectants for patients with atopic dermatitis </vt:lpstr>
    </vt:vector>
  </TitlesOfParts>
  <Company>Laboratorium Kosmetyczne Dr Irena Eris sp. z o.o.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Równy Katarzyna</dc:creator>
  <cp:lastModifiedBy>Pasikowska-Piwko Monika</cp:lastModifiedBy>
  <cp:revision>1</cp:revision>
  <dcterms:created xsi:type="dcterms:W3CDTF">2017-08-16T09:06:00Z</dcterms:created>
  <dcterms:modified xsi:type="dcterms:W3CDTF">2023-11-02T13:09:10Z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0x010100B3FF0672FB899C489F695185469D34DC</vt:lpwstr>
  </property>
  <property fmtid="{D5CDD505-2E9C-101B-9397-08002B2CF9AE}" pid="3" name="Order">
    <vt:r8>466000</vt:r8>
  </property>
  <property fmtid="{D5CDD505-2E9C-101B-9397-08002B2CF9AE}" pid="4" name="MediaServiceImageTags">
    <vt:lpwstr/>
  </property>
</Properties>
</file>