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drawings/drawing2.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42803763" cy="30275213"/>
  <p:notesSz cx="9144000" cy="6858000"/>
  <p:defaultTextStyle>
    <a:defPPr>
      <a:defRPr lang="pl-PL"/>
    </a:defPPr>
    <a:lvl1pPr marL="0" algn="l" defTabSz="3506084" rtl="0" eaLnBrk="1" latinLnBrk="0" hangingPunct="1">
      <a:defRPr sz="6902" kern="1200">
        <a:solidFill>
          <a:schemeClr val="tx1"/>
        </a:solidFill>
        <a:latin typeface="+mn-lt"/>
        <a:ea typeface="+mn-ea"/>
        <a:cs typeface="+mn-cs"/>
      </a:defRPr>
    </a:lvl1pPr>
    <a:lvl2pPr marL="1753042" algn="l" defTabSz="3506084" rtl="0" eaLnBrk="1" latinLnBrk="0" hangingPunct="1">
      <a:defRPr sz="6902" kern="1200">
        <a:solidFill>
          <a:schemeClr val="tx1"/>
        </a:solidFill>
        <a:latin typeface="+mn-lt"/>
        <a:ea typeface="+mn-ea"/>
        <a:cs typeface="+mn-cs"/>
      </a:defRPr>
    </a:lvl2pPr>
    <a:lvl3pPr marL="3506084" algn="l" defTabSz="3506084" rtl="0" eaLnBrk="1" latinLnBrk="0" hangingPunct="1">
      <a:defRPr sz="6902" kern="1200">
        <a:solidFill>
          <a:schemeClr val="tx1"/>
        </a:solidFill>
        <a:latin typeface="+mn-lt"/>
        <a:ea typeface="+mn-ea"/>
        <a:cs typeface="+mn-cs"/>
      </a:defRPr>
    </a:lvl3pPr>
    <a:lvl4pPr marL="5259126" algn="l" defTabSz="3506084" rtl="0" eaLnBrk="1" latinLnBrk="0" hangingPunct="1">
      <a:defRPr sz="6902" kern="1200">
        <a:solidFill>
          <a:schemeClr val="tx1"/>
        </a:solidFill>
        <a:latin typeface="+mn-lt"/>
        <a:ea typeface="+mn-ea"/>
        <a:cs typeface="+mn-cs"/>
      </a:defRPr>
    </a:lvl4pPr>
    <a:lvl5pPr marL="7012168" algn="l" defTabSz="3506084" rtl="0" eaLnBrk="1" latinLnBrk="0" hangingPunct="1">
      <a:defRPr sz="6902" kern="1200">
        <a:solidFill>
          <a:schemeClr val="tx1"/>
        </a:solidFill>
        <a:latin typeface="+mn-lt"/>
        <a:ea typeface="+mn-ea"/>
        <a:cs typeface="+mn-cs"/>
      </a:defRPr>
    </a:lvl5pPr>
    <a:lvl6pPr marL="8765210" algn="l" defTabSz="3506084" rtl="0" eaLnBrk="1" latinLnBrk="0" hangingPunct="1">
      <a:defRPr sz="6902" kern="1200">
        <a:solidFill>
          <a:schemeClr val="tx1"/>
        </a:solidFill>
        <a:latin typeface="+mn-lt"/>
        <a:ea typeface="+mn-ea"/>
        <a:cs typeface="+mn-cs"/>
      </a:defRPr>
    </a:lvl6pPr>
    <a:lvl7pPr marL="10518252" algn="l" defTabSz="3506084" rtl="0" eaLnBrk="1" latinLnBrk="0" hangingPunct="1">
      <a:defRPr sz="6902" kern="1200">
        <a:solidFill>
          <a:schemeClr val="tx1"/>
        </a:solidFill>
        <a:latin typeface="+mn-lt"/>
        <a:ea typeface="+mn-ea"/>
        <a:cs typeface="+mn-cs"/>
      </a:defRPr>
    </a:lvl7pPr>
    <a:lvl8pPr marL="12271294" algn="l" defTabSz="3506084" rtl="0" eaLnBrk="1" latinLnBrk="0" hangingPunct="1">
      <a:defRPr sz="6902" kern="1200">
        <a:solidFill>
          <a:schemeClr val="tx1"/>
        </a:solidFill>
        <a:latin typeface="+mn-lt"/>
        <a:ea typeface="+mn-ea"/>
        <a:cs typeface="+mn-cs"/>
      </a:defRPr>
    </a:lvl8pPr>
    <a:lvl9pPr marL="14024336" algn="l" defTabSz="3506084" rtl="0" eaLnBrk="1" latinLnBrk="0" hangingPunct="1">
      <a:defRPr sz="6902"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bez tytułu" id="{6A55D080-B279-4DA0-9082-90543E65A7CC}">
          <p14:sldIdLst/>
        </p14:section>
        <p14:section name="Sekcja bez tytułu" id="{352404B9-C150-42CF-AD63-F9BBF6737ADA}">
          <p14:sldIdLst/>
        </p14:section>
        <p14:section name="Sekcja bez tytułu" id="{D8809D15-B413-49E3-889F-4D624D1CA7D9}">
          <p14:sldIdLst/>
        </p14:section>
        <p14:section name="Sekcja bez tytułu" id="{EE1DEAA3-0CD7-4F22-98F3-2EF12C7C6B32}">
          <p14:sldIdLst/>
        </p14:section>
        <p14:section name="Sekcja bez tytułu" id="{878FDD04-A381-4A89-A0E4-5C82E9D51C51}">
          <p14:sldIdLst>
            <p14:sldId id="25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96D0F7-8FA0-8F0A-13D6-30AFE9599D48}" name="Lendzion Karolina" initials="LK" userId="S::Karolina.Lendzion@DrIrenaEris.com::2bf77e35-2753-46f7-a2a9-ae9c9b556bab" providerId="AD"/>
  <p188:author id="{05FDDAFF-7163-F067-6EF3-C81B69C7AEA1}" name="Dębowska Renata" initials="DR" userId="S::Renata.Debowska@DrIrenaEris.com::96e42218-cf55-495d-9a84-2557c1e8068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Śmigielska Katarzyna" initials="ŚK" lastIdx="10" clrIdx="0">
    <p:extLst>
      <p:ext uri="{19B8F6BF-5375-455C-9EA6-DF929625EA0E}">
        <p15:presenceInfo xmlns:p15="http://schemas.microsoft.com/office/powerpoint/2012/main" userId="S-1-5-21-1944262416-241056416-219632125-21938" providerId="AD"/>
      </p:ext>
    </p:extLst>
  </p:cmAuthor>
  <p:cmAuthor id="2" name="Równy Katarzyna" initials="RK" lastIdx="3" clrIdx="1">
    <p:extLst>
      <p:ext uri="{19B8F6BF-5375-455C-9EA6-DF929625EA0E}">
        <p15:presenceInfo xmlns:p15="http://schemas.microsoft.com/office/powerpoint/2012/main" userId="S-1-5-21-1944262416-241056416-219632125-20449" providerId="AD"/>
      </p:ext>
    </p:extLst>
  </p:cmAuthor>
  <p:cmAuthor id="3" name="Dębowska Renata" initials="DR" lastIdx="3" clrIdx="2">
    <p:extLst>
      <p:ext uri="{19B8F6BF-5375-455C-9EA6-DF929625EA0E}">
        <p15:presenceInfo xmlns:p15="http://schemas.microsoft.com/office/powerpoint/2012/main" userId="S::Renata.Debowska@DrIrenaEris.com::96e42218-cf55-495d-9a84-2557c1e80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8F97"/>
    <a:srgbClr val="5B9BD5"/>
    <a:srgbClr val="0074C7"/>
    <a:srgbClr val="29658A"/>
    <a:srgbClr val="31B8BD"/>
    <a:srgbClr val="A62244"/>
    <a:srgbClr val="A3A7AA"/>
    <a:srgbClr val="9BA2A6"/>
    <a:srgbClr val="FFFFFF"/>
    <a:srgbClr val="9271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E31911-470E-448B-87BB-2561C897FCC2}" v="40" dt="2023-09-22T05:52:27.980"/>
    <p1510:client id="{B2DAE97D-786E-4103-BF75-40864B3217A0}" v="4" dt="2023-09-22T10:54:51.642"/>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Styl jasny 1 — Ak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B344D84-9AFB-497E-A393-DC336BA19D2E}" styleName="Styl pośredni 3 — Ak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Styl pośredni 1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2833802-FEF1-4C79-8D5D-14CF1EAF98D9}" styleName="Styl jasny 2 — Ak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Styl pośredni 4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B9631B5-78F2-41C9-869B-9F39066F8104}" styleName="Styl pośredni 3 — Ak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6400" autoAdjust="0"/>
  </p:normalViewPr>
  <p:slideViewPr>
    <p:cSldViewPr snapToGrid="0">
      <p:cViewPr varScale="1">
        <p:scale>
          <a:sx n="25" d="100"/>
          <a:sy n="25" d="100"/>
        </p:scale>
        <p:origin x="173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ębowska Renata" userId="96e42218-cf55-495d-9a84-2557c1e80685" providerId="ADAL" clId="{F5700A3B-949F-477F-94B8-560B132BD448}"/>
    <pc:docChg chg="custSel modSld">
      <pc:chgData name="Dębowska Renata" userId="96e42218-cf55-495d-9a84-2557c1e80685" providerId="ADAL" clId="{F5700A3B-949F-477F-94B8-560B132BD448}" dt="2023-09-12T14:07:28.448" v="69" actId="1076"/>
      <pc:docMkLst>
        <pc:docMk/>
      </pc:docMkLst>
      <pc:sldChg chg="modSp mod">
        <pc:chgData name="Dębowska Renata" userId="96e42218-cf55-495d-9a84-2557c1e80685" providerId="ADAL" clId="{F5700A3B-949F-477F-94B8-560B132BD448}" dt="2023-09-12T14:07:28.448" v="69" actId="1076"/>
        <pc:sldMkLst>
          <pc:docMk/>
          <pc:sldMk cId="1985463051" sldId="257"/>
        </pc:sldMkLst>
        <pc:spChg chg="mod">
          <ac:chgData name="Dębowska Renata" userId="96e42218-cf55-495d-9a84-2557c1e80685" providerId="ADAL" clId="{F5700A3B-949F-477F-94B8-560B132BD448}" dt="2023-09-12T14:00:53.250" v="30" actId="20577"/>
          <ac:spMkLst>
            <pc:docMk/>
            <pc:sldMk cId="1985463051" sldId="257"/>
            <ac:spMk id="17" creationId="{00000000-0000-0000-0000-000000000000}"/>
          </ac:spMkLst>
        </pc:spChg>
        <pc:spChg chg="mod">
          <ac:chgData name="Dębowska Renata" userId="96e42218-cf55-495d-9a84-2557c1e80685" providerId="ADAL" clId="{F5700A3B-949F-477F-94B8-560B132BD448}" dt="2023-09-12T14:04:44.884" v="43" actId="13926"/>
          <ac:spMkLst>
            <pc:docMk/>
            <pc:sldMk cId="1985463051" sldId="257"/>
            <ac:spMk id="24" creationId="{BC6A0BE5-9DD1-8379-5F9A-ADE15C88C9B5}"/>
          </ac:spMkLst>
        </pc:spChg>
        <pc:spChg chg="mod">
          <ac:chgData name="Dębowska Renata" userId="96e42218-cf55-495d-9a84-2557c1e80685" providerId="ADAL" clId="{F5700A3B-949F-477F-94B8-560B132BD448}" dt="2023-09-12T14:04:09.138" v="42" actId="20577"/>
          <ac:spMkLst>
            <pc:docMk/>
            <pc:sldMk cId="1985463051" sldId="257"/>
            <ac:spMk id="32" creationId="{24A04B84-714D-4599-8DD5-5948F9C76F0C}"/>
          </ac:spMkLst>
        </pc:spChg>
        <pc:spChg chg="mod">
          <ac:chgData name="Dębowska Renata" userId="96e42218-cf55-495d-9a84-2557c1e80685" providerId="ADAL" clId="{F5700A3B-949F-477F-94B8-560B132BD448}" dt="2023-09-12T14:07:28.448" v="69" actId="1076"/>
          <ac:spMkLst>
            <pc:docMk/>
            <pc:sldMk cId="1985463051" sldId="257"/>
            <ac:spMk id="37" creationId="{72BEF074-CCFA-0678-5A2C-1D288E4C265C}"/>
          </ac:spMkLst>
        </pc:spChg>
        <pc:spChg chg="mod">
          <ac:chgData name="Dębowska Renata" userId="96e42218-cf55-495d-9a84-2557c1e80685" providerId="ADAL" clId="{F5700A3B-949F-477F-94B8-560B132BD448}" dt="2023-09-12T14:06:00.598" v="50" actId="20577"/>
          <ac:spMkLst>
            <pc:docMk/>
            <pc:sldMk cId="1985463051" sldId="257"/>
            <ac:spMk id="38" creationId="{D1B09DDB-26EF-4BC0-BFBD-81EB489798F7}"/>
          </ac:spMkLst>
        </pc:spChg>
        <pc:spChg chg="mod">
          <ac:chgData name="Dębowska Renata" userId="96e42218-cf55-495d-9a84-2557c1e80685" providerId="ADAL" clId="{F5700A3B-949F-477F-94B8-560B132BD448}" dt="2023-09-12T14:02:52.070" v="31" actId="20577"/>
          <ac:spMkLst>
            <pc:docMk/>
            <pc:sldMk cId="1985463051" sldId="257"/>
            <ac:spMk id="66" creationId="{AE44AB81-1715-4777-800C-E65E091B4526}"/>
          </ac:spMkLst>
        </pc:spChg>
        <pc:spChg chg="mod">
          <ac:chgData name="Dębowska Renata" userId="96e42218-cf55-495d-9a84-2557c1e80685" providerId="ADAL" clId="{F5700A3B-949F-477F-94B8-560B132BD448}" dt="2023-09-12T14:06:15.220" v="52" actId="20577"/>
          <ac:spMkLst>
            <pc:docMk/>
            <pc:sldMk cId="1985463051" sldId="257"/>
            <ac:spMk id="80" creationId="{7E3E2E15-64F2-4F73-8A73-049F975AE7F3}"/>
          </ac:spMkLst>
        </pc:spChg>
        <pc:graphicFrameChg chg="modGraphic">
          <ac:chgData name="Dębowska Renata" userId="96e42218-cf55-495d-9a84-2557c1e80685" providerId="ADAL" clId="{F5700A3B-949F-477F-94B8-560B132BD448}" dt="2023-09-12T14:06:52.011" v="65" actId="20577"/>
          <ac:graphicFrameMkLst>
            <pc:docMk/>
            <pc:sldMk cId="1985463051" sldId="257"/>
            <ac:graphicFrameMk id="9" creationId="{42A5E725-937A-3F5B-FDA3-528F7905609A}"/>
          </ac:graphicFrameMkLst>
        </pc:graphicFrameChg>
        <pc:graphicFrameChg chg="mod modGraphic">
          <ac:chgData name="Dębowska Renata" userId="96e42218-cf55-495d-9a84-2557c1e80685" providerId="ADAL" clId="{F5700A3B-949F-477F-94B8-560B132BD448}" dt="2023-09-12T14:07:13.650" v="68" actId="14100"/>
          <ac:graphicFrameMkLst>
            <pc:docMk/>
            <pc:sldMk cId="1985463051" sldId="257"/>
            <ac:graphicFrameMk id="18" creationId="{F409B9EF-14E2-581F-4829-E7091B2EB3D4}"/>
          </ac:graphicFrameMkLst>
        </pc:graphicFrameChg>
        <pc:graphicFrameChg chg="modGraphic">
          <ac:chgData name="Dębowska Renata" userId="96e42218-cf55-495d-9a84-2557c1e80685" providerId="ADAL" clId="{F5700A3B-949F-477F-94B8-560B132BD448}" dt="2023-09-12T14:05:09.174" v="47" actId="5793"/>
          <ac:graphicFrameMkLst>
            <pc:docMk/>
            <pc:sldMk cId="1985463051" sldId="257"/>
            <ac:graphicFrameMk id="20" creationId="{FF7C09A3-AD7E-53BE-D3DC-8B6154859463}"/>
          </ac:graphicFrameMkLst>
        </pc:graphicFrameChg>
      </pc:sldChg>
    </pc:docChg>
  </pc:docChgLst>
  <pc:docChgLst>
    <pc:chgData name="Lendzion Karolina" userId="2bf77e35-2753-46f7-a2a9-ae9c9b556bab" providerId="ADAL" clId="{E234586C-634D-46CA-B95E-9CD08EA7C862}"/>
    <pc:docChg chg="undo redo custSel modSld">
      <pc:chgData name="Lendzion Karolina" userId="2bf77e35-2753-46f7-a2a9-ae9c9b556bab" providerId="ADAL" clId="{E234586C-634D-46CA-B95E-9CD08EA7C862}" dt="2023-09-20T11:17:34.975" v="2688" actId="20577"/>
      <pc:docMkLst>
        <pc:docMk/>
      </pc:docMkLst>
      <pc:sldChg chg="addSp delSp modSp mod modCm">
        <pc:chgData name="Lendzion Karolina" userId="2bf77e35-2753-46f7-a2a9-ae9c9b556bab" providerId="ADAL" clId="{E234586C-634D-46CA-B95E-9CD08EA7C862}" dt="2023-09-20T11:17:34.975" v="2688" actId="20577"/>
        <pc:sldMkLst>
          <pc:docMk/>
          <pc:sldMk cId="1985463051" sldId="257"/>
        </pc:sldMkLst>
        <pc:spChg chg="mod">
          <ac:chgData name="Lendzion Karolina" userId="2bf77e35-2753-46f7-a2a9-ae9c9b556bab" providerId="ADAL" clId="{E234586C-634D-46CA-B95E-9CD08EA7C862}" dt="2023-09-20T11:08:40.944" v="2664" actId="14100"/>
          <ac:spMkLst>
            <pc:docMk/>
            <pc:sldMk cId="1985463051" sldId="257"/>
            <ac:spMk id="3" creationId="{00000000-0000-0000-0000-000000000000}"/>
          </ac:spMkLst>
        </pc:spChg>
        <pc:spChg chg="mod">
          <ac:chgData name="Lendzion Karolina" userId="2bf77e35-2753-46f7-a2a9-ae9c9b556bab" providerId="ADAL" clId="{E234586C-634D-46CA-B95E-9CD08EA7C862}" dt="2023-09-20T11:08:44.694" v="2665" actId="14100"/>
          <ac:spMkLst>
            <pc:docMk/>
            <pc:sldMk cId="1985463051" sldId="257"/>
            <ac:spMk id="4" creationId="{00000000-0000-0000-0000-000000000000}"/>
          </ac:spMkLst>
        </pc:spChg>
        <pc:spChg chg="mod">
          <ac:chgData name="Lendzion Karolina" userId="2bf77e35-2753-46f7-a2a9-ae9c9b556bab" providerId="ADAL" clId="{E234586C-634D-46CA-B95E-9CD08EA7C862}" dt="2023-09-20T09:19:20.102" v="2186" actId="27636"/>
          <ac:spMkLst>
            <pc:docMk/>
            <pc:sldMk cId="1985463051" sldId="257"/>
            <ac:spMk id="5" creationId="{00000000-0000-0000-0000-000000000000}"/>
          </ac:spMkLst>
        </pc:spChg>
        <pc:spChg chg="add mod">
          <ac:chgData name="Lendzion Karolina" userId="2bf77e35-2753-46f7-a2a9-ae9c9b556bab" providerId="ADAL" clId="{E234586C-634D-46CA-B95E-9CD08EA7C862}" dt="2023-09-20T11:17:34.975" v="2688" actId="20577"/>
          <ac:spMkLst>
            <pc:docMk/>
            <pc:sldMk cId="1985463051" sldId="257"/>
            <ac:spMk id="6" creationId="{3128F3D8-8443-1F61-18BC-E848EA7AB026}"/>
          </ac:spMkLst>
        </pc:spChg>
        <pc:spChg chg="del mod">
          <ac:chgData name="Lendzion Karolina" userId="2bf77e35-2753-46f7-a2a9-ae9c9b556bab" providerId="ADAL" clId="{E234586C-634D-46CA-B95E-9CD08EA7C862}" dt="2023-09-20T08:32:27.399" v="695" actId="478"/>
          <ac:spMkLst>
            <pc:docMk/>
            <pc:sldMk cId="1985463051" sldId="257"/>
            <ac:spMk id="7" creationId="{2260D53D-1835-AF6E-B0E1-46982BA31A63}"/>
          </ac:spMkLst>
        </pc:spChg>
        <pc:spChg chg="add mod">
          <ac:chgData name="Lendzion Karolina" userId="2bf77e35-2753-46f7-a2a9-ae9c9b556bab" providerId="ADAL" clId="{E234586C-634D-46CA-B95E-9CD08EA7C862}" dt="2023-09-20T11:10:12.773" v="2674" actId="14100"/>
          <ac:spMkLst>
            <pc:docMk/>
            <pc:sldMk cId="1985463051" sldId="257"/>
            <ac:spMk id="11" creationId="{12650769-E7EA-E9E8-219B-1C0B1B4F699E}"/>
          </ac:spMkLst>
        </pc:spChg>
        <pc:spChg chg="add mod">
          <ac:chgData name="Lendzion Karolina" userId="2bf77e35-2753-46f7-a2a9-ae9c9b556bab" providerId="ADAL" clId="{E234586C-634D-46CA-B95E-9CD08EA7C862}" dt="2023-09-20T11:09:37.854" v="2670" actId="1076"/>
          <ac:spMkLst>
            <pc:docMk/>
            <pc:sldMk cId="1985463051" sldId="257"/>
            <ac:spMk id="16" creationId="{496D7965-369C-3060-C3A9-A8CA16DB73EB}"/>
          </ac:spMkLst>
        </pc:spChg>
        <pc:spChg chg="mod">
          <ac:chgData name="Lendzion Karolina" userId="2bf77e35-2753-46f7-a2a9-ae9c9b556bab" providerId="ADAL" clId="{E234586C-634D-46CA-B95E-9CD08EA7C862}" dt="2023-09-20T08:29:18.244" v="603" actId="1076"/>
          <ac:spMkLst>
            <pc:docMk/>
            <pc:sldMk cId="1985463051" sldId="257"/>
            <ac:spMk id="17" creationId="{00000000-0000-0000-0000-000000000000}"/>
          </ac:spMkLst>
        </pc:spChg>
        <pc:spChg chg="mod">
          <ac:chgData name="Lendzion Karolina" userId="2bf77e35-2753-46f7-a2a9-ae9c9b556bab" providerId="ADAL" clId="{E234586C-634D-46CA-B95E-9CD08EA7C862}" dt="2023-09-20T08:29:36.199" v="607" actId="1076"/>
          <ac:spMkLst>
            <pc:docMk/>
            <pc:sldMk cId="1985463051" sldId="257"/>
            <ac:spMk id="50" creationId="{C37ADD88-7181-B217-E7F7-2EA2B3F72106}"/>
          </ac:spMkLst>
        </pc:spChg>
        <pc:spChg chg="mod">
          <ac:chgData name="Lendzion Karolina" userId="2bf77e35-2753-46f7-a2a9-ae9c9b556bab" providerId="ADAL" clId="{E234586C-634D-46CA-B95E-9CD08EA7C862}" dt="2023-09-20T09:31:30.804" v="2660" actId="14100"/>
          <ac:spMkLst>
            <pc:docMk/>
            <pc:sldMk cId="1985463051" sldId="257"/>
            <ac:spMk id="51" creationId="{CB94183A-A141-C80E-14CE-09F3025D55D6}"/>
          </ac:spMkLst>
        </pc:spChg>
        <pc:spChg chg="mod">
          <ac:chgData name="Lendzion Karolina" userId="2bf77e35-2753-46f7-a2a9-ae9c9b556bab" providerId="ADAL" clId="{E234586C-634D-46CA-B95E-9CD08EA7C862}" dt="2023-09-20T09:28:35.170" v="2630" actId="20577"/>
          <ac:spMkLst>
            <pc:docMk/>
            <pc:sldMk cId="1985463051" sldId="257"/>
            <ac:spMk id="52" creationId="{09AF9E06-B3CC-D869-64D3-19A8C03DB8F3}"/>
          </ac:spMkLst>
        </pc:spChg>
        <pc:spChg chg="mod">
          <ac:chgData name="Lendzion Karolina" userId="2bf77e35-2753-46f7-a2a9-ae9c9b556bab" providerId="ADAL" clId="{E234586C-634D-46CA-B95E-9CD08EA7C862}" dt="2023-09-20T11:09:21.375" v="2668" actId="790"/>
          <ac:spMkLst>
            <pc:docMk/>
            <pc:sldMk cId="1985463051" sldId="257"/>
            <ac:spMk id="64" creationId="{89FC7EE0-85F9-7D31-8D8F-B9B5A882655D}"/>
          </ac:spMkLst>
        </pc:spChg>
        <pc:spChg chg="mod">
          <ac:chgData name="Lendzion Karolina" userId="2bf77e35-2753-46f7-a2a9-ae9c9b556bab" providerId="ADAL" clId="{E234586C-634D-46CA-B95E-9CD08EA7C862}" dt="2023-09-20T08:43:29.412" v="1052" actId="14100"/>
          <ac:spMkLst>
            <pc:docMk/>
            <pc:sldMk cId="1985463051" sldId="257"/>
            <ac:spMk id="84" creationId="{96D69FAE-118A-C82C-177C-E5CD647FA79A}"/>
          </ac:spMkLst>
        </pc:spChg>
        <pc:spChg chg="mod">
          <ac:chgData name="Lendzion Karolina" userId="2bf77e35-2753-46f7-a2a9-ae9c9b556bab" providerId="ADAL" clId="{E234586C-634D-46CA-B95E-9CD08EA7C862}" dt="2023-09-20T11:16:51.026" v="2687" actId="20577"/>
          <ac:spMkLst>
            <pc:docMk/>
            <pc:sldMk cId="1985463051" sldId="257"/>
            <ac:spMk id="99" creationId="{7DFF4FC5-F540-1EFD-25CC-FB7F4ED23F95}"/>
          </ac:spMkLst>
        </pc:spChg>
        <pc:spChg chg="mod">
          <ac:chgData name="Lendzion Karolina" userId="2bf77e35-2753-46f7-a2a9-ae9c9b556bab" providerId="ADAL" clId="{E234586C-634D-46CA-B95E-9CD08EA7C862}" dt="2023-09-20T11:08:38.793" v="2663" actId="14100"/>
          <ac:spMkLst>
            <pc:docMk/>
            <pc:sldMk cId="1985463051" sldId="257"/>
            <ac:spMk id="100" creationId="{6DB0C808-053A-AB25-151B-2F4D21F1F372}"/>
          </ac:spMkLst>
        </pc:spChg>
        <pc:spChg chg="mod">
          <ac:chgData name="Lendzion Karolina" userId="2bf77e35-2753-46f7-a2a9-ae9c9b556bab" providerId="ADAL" clId="{E234586C-634D-46CA-B95E-9CD08EA7C862}" dt="2023-09-20T08:44:05.524" v="1060" actId="14100"/>
          <ac:spMkLst>
            <pc:docMk/>
            <pc:sldMk cId="1985463051" sldId="257"/>
            <ac:spMk id="109" creationId="{E9B4E67F-95F9-E8BD-8469-2259C2478CD7}"/>
          </ac:spMkLst>
        </pc:spChg>
        <pc:spChg chg="del mod">
          <ac:chgData name="Lendzion Karolina" userId="2bf77e35-2753-46f7-a2a9-ae9c9b556bab" providerId="ADAL" clId="{E234586C-634D-46CA-B95E-9CD08EA7C862}" dt="2023-09-20T08:43:51.471" v="1057" actId="478"/>
          <ac:spMkLst>
            <pc:docMk/>
            <pc:sldMk cId="1985463051" sldId="257"/>
            <ac:spMk id="110" creationId="{99DF6A0B-66D1-312C-D76B-DE4B4909F061}"/>
          </ac:spMkLst>
        </pc:spChg>
        <pc:spChg chg="mod">
          <ac:chgData name="Lendzion Karolina" userId="2bf77e35-2753-46f7-a2a9-ae9c9b556bab" providerId="ADAL" clId="{E234586C-634D-46CA-B95E-9CD08EA7C862}" dt="2023-09-20T09:16:35.347" v="2169" actId="1076"/>
          <ac:spMkLst>
            <pc:docMk/>
            <pc:sldMk cId="1985463051" sldId="257"/>
            <ac:spMk id="122" creationId="{E93543C0-9347-982F-CFB5-BADB1B8DB167}"/>
          </ac:spMkLst>
        </pc:spChg>
        <pc:spChg chg="mod">
          <ac:chgData name="Lendzion Karolina" userId="2bf77e35-2753-46f7-a2a9-ae9c9b556bab" providerId="ADAL" clId="{E234586C-634D-46CA-B95E-9CD08EA7C862}" dt="2023-09-20T09:16:23.332" v="2164" actId="1076"/>
          <ac:spMkLst>
            <pc:docMk/>
            <pc:sldMk cId="1985463051" sldId="257"/>
            <ac:spMk id="125" creationId="{0FCE46B1-D21F-4257-8D86-C8E5B8627C0A}"/>
          </ac:spMkLst>
        </pc:spChg>
        <pc:spChg chg="mod">
          <ac:chgData name="Lendzion Karolina" userId="2bf77e35-2753-46f7-a2a9-ae9c9b556bab" providerId="ADAL" clId="{E234586C-634D-46CA-B95E-9CD08EA7C862}" dt="2023-09-20T09:15:53.308" v="2147" actId="404"/>
          <ac:spMkLst>
            <pc:docMk/>
            <pc:sldMk cId="1985463051" sldId="257"/>
            <ac:spMk id="126" creationId="{39BC0A15-5750-40B2-8B47-DDE6C4A471BB}"/>
          </ac:spMkLst>
        </pc:spChg>
        <pc:spChg chg="mod">
          <ac:chgData name="Lendzion Karolina" userId="2bf77e35-2753-46f7-a2a9-ae9c9b556bab" providerId="ADAL" clId="{E234586C-634D-46CA-B95E-9CD08EA7C862}" dt="2023-09-20T09:28:55.271" v="2633" actId="20577"/>
          <ac:spMkLst>
            <pc:docMk/>
            <pc:sldMk cId="1985463051" sldId="257"/>
            <ac:spMk id="127" creationId="{BB290B56-B837-515C-4E9E-15A5BFFE1779}"/>
          </ac:spMkLst>
        </pc:spChg>
        <pc:spChg chg="mod">
          <ac:chgData name="Lendzion Karolina" userId="2bf77e35-2753-46f7-a2a9-ae9c9b556bab" providerId="ADAL" clId="{E234586C-634D-46CA-B95E-9CD08EA7C862}" dt="2023-09-20T09:16:04.275" v="2156" actId="1076"/>
          <ac:spMkLst>
            <pc:docMk/>
            <pc:sldMk cId="1985463051" sldId="257"/>
            <ac:spMk id="130" creationId="{8FEFB78E-36D0-4798-BF79-B94098A5070B}"/>
          </ac:spMkLst>
        </pc:spChg>
        <pc:spChg chg="mod">
          <ac:chgData name="Lendzion Karolina" userId="2bf77e35-2753-46f7-a2a9-ae9c9b556bab" providerId="ADAL" clId="{E234586C-634D-46CA-B95E-9CD08EA7C862}" dt="2023-09-20T09:28:52.417" v="2631" actId="20577"/>
          <ac:spMkLst>
            <pc:docMk/>
            <pc:sldMk cId="1985463051" sldId="257"/>
            <ac:spMk id="131" creationId="{138B83A4-56AA-2702-D83B-AF5831561F3F}"/>
          </ac:spMkLst>
        </pc:spChg>
        <pc:spChg chg="mod">
          <ac:chgData name="Lendzion Karolina" userId="2bf77e35-2753-46f7-a2a9-ae9c9b556bab" providerId="ADAL" clId="{E234586C-634D-46CA-B95E-9CD08EA7C862}" dt="2023-09-20T09:16:14.070" v="2159" actId="14100"/>
          <ac:spMkLst>
            <pc:docMk/>
            <pc:sldMk cId="1985463051" sldId="257"/>
            <ac:spMk id="132" creationId="{8574335C-6818-88B5-0675-C2C6D45BE30D}"/>
          </ac:spMkLst>
        </pc:spChg>
        <pc:grpChg chg="mod">
          <ac:chgData name="Lendzion Karolina" userId="2bf77e35-2753-46f7-a2a9-ae9c9b556bab" providerId="ADAL" clId="{E234586C-634D-46CA-B95E-9CD08EA7C862}" dt="2023-09-20T08:43:17.117" v="1049" actId="1076"/>
          <ac:grpSpMkLst>
            <pc:docMk/>
            <pc:sldMk cId="1985463051" sldId="257"/>
            <ac:grpSpMk id="120" creationId="{929D18D3-49F4-A5B1-DB92-16E3E90F9C6B}"/>
          </ac:grpSpMkLst>
        </pc:grpChg>
        <pc:grpChg chg="mod">
          <ac:chgData name="Lendzion Karolina" userId="2bf77e35-2753-46f7-a2a9-ae9c9b556bab" providerId="ADAL" clId="{E234586C-634D-46CA-B95E-9CD08EA7C862}" dt="2023-09-20T08:43:17.117" v="1049" actId="1076"/>
          <ac:grpSpMkLst>
            <pc:docMk/>
            <pc:sldMk cId="1985463051" sldId="257"/>
            <ac:grpSpMk id="123" creationId="{39ADCD01-6F4B-684A-3C92-87F298FE7746}"/>
          </ac:grpSpMkLst>
        </pc:grpChg>
        <pc:grpChg chg="mod">
          <ac:chgData name="Lendzion Karolina" userId="2bf77e35-2753-46f7-a2a9-ae9c9b556bab" providerId="ADAL" clId="{E234586C-634D-46CA-B95E-9CD08EA7C862}" dt="2023-09-20T08:43:17.117" v="1049" actId="1076"/>
          <ac:grpSpMkLst>
            <pc:docMk/>
            <pc:sldMk cId="1985463051" sldId="257"/>
            <ac:grpSpMk id="128" creationId="{0054823F-37B7-67D3-774E-386D26610BF1}"/>
          </ac:grpSpMkLst>
        </pc:grpChg>
        <pc:graphicFrameChg chg="add mod">
          <ac:chgData name="Lendzion Karolina" userId="2bf77e35-2753-46f7-a2a9-ae9c9b556bab" providerId="ADAL" clId="{E234586C-634D-46CA-B95E-9CD08EA7C862}" dt="2023-09-20T11:09:43.064" v="2671" actId="14100"/>
          <ac:graphicFrameMkLst>
            <pc:docMk/>
            <pc:sldMk cId="1985463051" sldId="257"/>
            <ac:graphicFrameMk id="8" creationId="{72C36886-E383-4E1B-8E42-A3B1F0135807}"/>
          </ac:graphicFrameMkLst>
        </pc:graphicFrameChg>
        <pc:graphicFrameChg chg="add mod">
          <ac:chgData name="Lendzion Karolina" userId="2bf77e35-2753-46f7-a2a9-ae9c9b556bab" providerId="ADAL" clId="{E234586C-634D-46CA-B95E-9CD08EA7C862}" dt="2023-09-20T08:48:43.246" v="1101"/>
          <ac:graphicFrameMkLst>
            <pc:docMk/>
            <pc:sldMk cId="1985463051" sldId="257"/>
            <ac:graphicFrameMk id="9" creationId="{72C36886-E383-4E1B-8E42-A3B1F0135807}"/>
          </ac:graphicFrameMkLst>
        </pc:graphicFrameChg>
        <pc:graphicFrameChg chg="add mod modGraphic">
          <ac:chgData name="Lendzion Karolina" userId="2bf77e35-2753-46f7-a2a9-ae9c9b556bab" providerId="ADAL" clId="{E234586C-634D-46CA-B95E-9CD08EA7C862}" dt="2023-09-20T11:09:33.169" v="2669" actId="1076"/>
          <ac:graphicFrameMkLst>
            <pc:docMk/>
            <pc:sldMk cId="1985463051" sldId="257"/>
            <ac:graphicFrameMk id="15" creationId="{9CA5D108-647F-8FA2-8FB1-4CB04981BD90}"/>
          </ac:graphicFrameMkLst>
        </pc:graphicFrameChg>
        <pc:graphicFrameChg chg="add del mod">
          <ac:chgData name="Lendzion Karolina" userId="2bf77e35-2753-46f7-a2a9-ae9c9b556bab" providerId="ADAL" clId="{E234586C-634D-46CA-B95E-9CD08EA7C862}" dt="2023-09-20T09:17:28.598" v="2173"/>
          <ac:graphicFrameMkLst>
            <pc:docMk/>
            <pc:sldMk cId="1985463051" sldId="257"/>
            <ac:graphicFrameMk id="18" creationId="{8E104F43-3431-8306-816C-61D9455AAC95}"/>
          </ac:graphicFrameMkLst>
        </pc:graphicFrameChg>
        <pc:graphicFrameChg chg="mod">
          <ac:chgData name="Lendzion Karolina" userId="2bf77e35-2753-46f7-a2a9-ae9c9b556bab" providerId="ADAL" clId="{E234586C-634D-46CA-B95E-9CD08EA7C862}" dt="2023-09-20T08:50:55.928" v="1164" actId="207"/>
          <ac:graphicFrameMkLst>
            <pc:docMk/>
            <pc:sldMk cId="1985463051" sldId="257"/>
            <ac:graphicFrameMk id="121" creationId="{99BD48F6-8105-103D-6682-20E668033986}"/>
          </ac:graphicFrameMkLst>
        </pc:graphicFrameChg>
        <pc:graphicFrameChg chg="mod">
          <ac:chgData name="Lendzion Karolina" userId="2bf77e35-2753-46f7-a2a9-ae9c9b556bab" providerId="ADAL" clId="{E234586C-634D-46CA-B95E-9CD08EA7C862}" dt="2023-09-20T09:15:28.706" v="2138"/>
          <ac:graphicFrameMkLst>
            <pc:docMk/>
            <pc:sldMk cId="1985463051" sldId="257"/>
            <ac:graphicFrameMk id="124" creationId="{D96B17B4-6F57-40F5-A13F-FD8F1EE4E670}"/>
          </ac:graphicFrameMkLst>
        </pc:graphicFrameChg>
        <pc:graphicFrameChg chg="mod">
          <ac:chgData name="Lendzion Karolina" userId="2bf77e35-2753-46f7-a2a9-ae9c9b556bab" providerId="ADAL" clId="{E234586C-634D-46CA-B95E-9CD08EA7C862}" dt="2023-09-20T08:33:27.680" v="725" actId="404"/>
          <ac:graphicFrameMkLst>
            <pc:docMk/>
            <pc:sldMk cId="1985463051" sldId="257"/>
            <ac:graphicFrameMk id="129" creationId="{7D63F512-AB0B-4D7A-8666-3F45361654DD}"/>
          </ac:graphicFrameMkLst>
        </pc:graphicFrameChg>
        <pc:cxnChg chg="mod">
          <ac:chgData name="Lendzion Karolina" userId="2bf77e35-2753-46f7-a2a9-ae9c9b556bab" providerId="ADAL" clId="{E234586C-634D-46CA-B95E-9CD08EA7C862}" dt="2023-09-20T09:19:10.700" v="2184" actId="1076"/>
          <ac:cxnSpMkLst>
            <pc:docMk/>
            <pc:sldMk cId="1985463051" sldId="257"/>
            <ac:cxnSpMk id="19" creationId="{00000000-0000-0000-0000-000000000000}"/>
          </ac:cxnSpMkLst>
        </pc:cxnChg>
        <pc:extLst>
          <p:ext xmlns:p="http://schemas.openxmlformats.org/presentationml/2006/main" uri="{D6D511B9-2390-475A-947B-AFAB55BFBCF1}">
            <pc226:cmChg xmlns:pc226="http://schemas.microsoft.com/office/powerpoint/2022/06/main/command" chg="mod">
              <pc226:chgData name="Lendzion Karolina" userId="2bf77e35-2753-46f7-a2a9-ae9c9b556bab" providerId="ADAL" clId="{E234586C-634D-46CA-B95E-9CD08EA7C862}" dt="2023-09-20T08:43:51.481" v="1058" actId="2056"/>
              <pc2:cmMkLst xmlns:pc2="http://schemas.microsoft.com/office/powerpoint/2019/9/main/command">
                <pc:docMk/>
                <pc:sldMk cId="1985463051" sldId="257"/>
                <pc2:cmMk id="{F54F6888-F917-46B8-A8D1-D8298E0E70AE}"/>
              </pc2:cmMkLst>
            </pc226:cmChg>
            <pc226:cmChg xmlns:pc226="http://schemas.microsoft.com/office/powerpoint/2022/06/main/command" chg="mod">
              <pc226:chgData name="Lendzion Karolina" userId="2bf77e35-2753-46f7-a2a9-ae9c9b556bab" providerId="ADAL" clId="{E234586C-634D-46CA-B95E-9CD08EA7C862}" dt="2023-09-20T08:43:51.481" v="1058" actId="2056"/>
              <pc2:cmMkLst xmlns:pc2="http://schemas.microsoft.com/office/powerpoint/2019/9/main/command">
                <pc:docMk/>
                <pc:sldMk cId="1985463051" sldId="257"/>
                <pc2:cmMk id="{92F141EA-56DC-4DFD-A0CE-FEB043BAA24E}"/>
              </pc2:cmMkLst>
              <pc226:cmRplyChg chg="add">
                <pc226:chgData name="Lendzion Karolina" userId="2bf77e35-2753-46f7-a2a9-ae9c9b556bab" providerId="ADAL" clId="{E234586C-634D-46CA-B95E-9CD08EA7C862}" dt="2023-09-20T07:53:54.979" v="28"/>
                <pc2:cmRplyMkLst xmlns:pc2="http://schemas.microsoft.com/office/powerpoint/2019/9/main/command">
                  <pc:docMk/>
                  <pc:sldMk cId="1985463051" sldId="257"/>
                  <pc2:cmMk id="{92F141EA-56DC-4DFD-A0CE-FEB043BAA24E}"/>
                  <pc2:cmRplyMk id="{5B16EEF9-AE73-41C2-A492-B89F9361C286}"/>
                </pc2:cmRplyMkLst>
              </pc226:cmRplyChg>
            </pc226:cmChg>
            <pc226:cmChg xmlns:pc226="http://schemas.microsoft.com/office/powerpoint/2022/06/main/command" chg="">
              <pc226:chgData name="Lendzion Karolina" userId="2bf77e35-2753-46f7-a2a9-ae9c9b556bab" providerId="ADAL" clId="{E234586C-634D-46CA-B95E-9CD08EA7C862}" dt="2023-09-20T10:52:22.703" v="2661"/>
              <pc2:cmMkLst xmlns:pc2="http://schemas.microsoft.com/office/powerpoint/2019/9/main/command">
                <pc:docMk/>
                <pc:sldMk cId="1985463051" sldId="257"/>
                <pc2:cmMk id="{207FC8ED-21F6-436B-9B04-6F67B4635C6C}"/>
              </pc2:cmMkLst>
              <pc226:cmRplyChg chg="add">
                <pc226:chgData name="Lendzion Karolina" userId="2bf77e35-2753-46f7-a2a9-ae9c9b556bab" providerId="ADAL" clId="{E234586C-634D-46CA-B95E-9CD08EA7C862}" dt="2023-09-20T10:52:22.703" v="2661"/>
                <pc2:cmRplyMkLst xmlns:pc2="http://schemas.microsoft.com/office/powerpoint/2019/9/main/command">
                  <pc:docMk/>
                  <pc:sldMk cId="1985463051" sldId="257"/>
                  <pc2:cmMk id="{207FC8ED-21F6-436B-9B04-6F67B4635C6C}"/>
                  <pc2:cmRplyMk id="{7A9D4E90-3773-4AF7-8F53-E8FE6ABAB59F}"/>
                </pc2:cmRplyMkLst>
              </pc226:cmRplyChg>
            </pc226:cmChg>
          </p:ext>
        </pc:extLst>
      </pc:sldChg>
    </pc:docChg>
  </pc:docChgLst>
  <pc:docChgLst>
    <pc:chgData name="Dębowska Renata" userId="96e42218-cf55-495d-9a84-2557c1e80685" providerId="ADAL" clId="{57B4A4A2-2C56-4485-8D8B-085DD00094FF}"/>
    <pc:docChg chg="modSld">
      <pc:chgData name="Dębowska Renata" userId="96e42218-cf55-495d-9a84-2557c1e80685" providerId="ADAL" clId="{57B4A4A2-2C56-4485-8D8B-085DD00094FF}" dt="2023-09-20T07:53:27.912" v="7"/>
      <pc:docMkLst>
        <pc:docMk/>
      </pc:docMkLst>
      <pc:sldChg chg="modSp mod addCm modCm">
        <pc:chgData name="Dębowska Renata" userId="96e42218-cf55-495d-9a84-2557c1e80685" providerId="ADAL" clId="{57B4A4A2-2C56-4485-8D8B-085DD00094FF}" dt="2023-09-20T07:53:27.912" v="7"/>
        <pc:sldMkLst>
          <pc:docMk/>
          <pc:sldMk cId="1985463051" sldId="257"/>
        </pc:sldMkLst>
        <pc:spChg chg="mod">
          <ac:chgData name="Dębowska Renata" userId="96e42218-cf55-495d-9a84-2557c1e80685" providerId="ADAL" clId="{57B4A4A2-2C56-4485-8D8B-085DD00094FF}" dt="2023-09-20T07:47:18.434" v="1" actId="20577"/>
          <ac:spMkLst>
            <pc:docMk/>
            <pc:sldMk cId="1985463051" sldId="257"/>
            <ac:spMk id="52" creationId="{09AF9E06-B3CC-D869-64D3-19A8C03DB8F3}"/>
          </ac:spMkLst>
        </pc:spChg>
        <pc:spChg chg="mod">
          <ac:chgData name="Dębowska Renata" userId="96e42218-cf55-495d-9a84-2557c1e80685" providerId="ADAL" clId="{57B4A4A2-2C56-4485-8D8B-085DD00094FF}" dt="2023-09-20T07:50:18.333" v="3" actId="13926"/>
          <ac:spMkLst>
            <pc:docMk/>
            <pc:sldMk cId="1985463051" sldId="257"/>
            <ac:spMk id="110" creationId="{99DF6A0B-66D1-312C-D76B-DE4B4909F061}"/>
          </ac:spMkLst>
        </pc:spChg>
        <pc:spChg chg="mod">
          <ac:chgData name="Dębowska Renata" userId="96e42218-cf55-495d-9a84-2557c1e80685" providerId="ADAL" clId="{57B4A4A2-2C56-4485-8D8B-085DD00094FF}" dt="2023-09-20T07:47:06.203" v="0" actId="20577"/>
          <ac:spMkLst>
            <pc:docMk/>
            <pc:sldMk cId="1985463051" sldId="257"/>
            <ac:spMk id="127" creationId="{BB290B56-B837-515C-4E9E-15A5BFFE1779}"/>
          </ac:spMkLst>
        </pc:spChg>
        <pc:spChg chg="mod">
          <ac:chgData name="Dębowska Renata" userId="96e42218-cf55-495d-9a84-2557c1e80685" providerId="ADAL" clId="{57B4A4A2-2C56-4485-8D8B-085DD00094FF}" dt="2023-09-20T07:47:24.263" v="2" actId="20577"/>
          <ac:spMkLst>
            <pc:docMk/>
            <pc:sldMk cId="1985463051" sldId="257"/>
            <ac:spMk id="131" creationId="{138B83A4-56AA-2702-D83B-AF5831561F3F}"/>
          </ac:spMkLst>
        </pc:spChg>
        <pc:extLst>
          <p:ext xmlns:p="http://schemas.openxmlformats.org/presentationml/2006/main" uri="{D6D511B9-2390-475A-947B-AFAB55BFBCF1}">
            <pc226:cmChg xmlns:pc226="http://schemas.microsoft.com/office/powerpoint/2022/06/main/command" chg="add">
              <pc226:chgData name="Dębowska Renata" userId="96e42218-cf55-495d-9a84-2557c1e80685" providerId="ADAL" clId="{57B4A4A2-2C56-4485-8D8B-085DD00094FF}" dt="2023-09-20T07:51:29.163" v="4"/>
              <pc2:cmMkLst xmlns:pc2="http://schemas.microsoft.com/office/powerpoint/2019/9/main/command">
                <pc:docMk/>
                <pc:sldMk cId="1985463051" sldId="257"/>
                <pc2:cmMk id="{70CC2964-FDEC-474B-956C-C3E919076BA1}"/>
              </pc2:cmMkLst>
            </pc226:cmChg>
            <pc226:cmChg xmlns:pc226="http://schemas.microsoft.com/office/powerpoint/2022/06/main/command" chg="add mod">
              <pc226:chgData name="Dębowska Renata" userId="96e42218-cf55-495d-9a84-2557c1e80685" providerId="ADAL" clId="{57B4A4A2-2C56-4485-8D8B-085DD00094FF}" dt="2023-09-20T07:53:05.520" v="6"/>
              <pc2:cmMkLst xmlns:pc2="http://schemas.microsoft.com/office/powerpoint/2019/9/main/command">
                <pc:docMk/>
                <pc:sldMk cId="1985463051" sldId="257"/>
                <pc2:cmMk id="{F54F6888-F917-46B8-A8D1-D8298E0E70AE}"/>
              </pc2:cmMkLst>
            </pc226:cmChg>
            <pc226:cmChg xmlns:pc226="http://schemas.microsoft.com/office/powerpoint/2022/06/main/command" chg="add">
              <pc226:chgData name="Dębowska Renata" userId="96e42218-cf55-495d-9a84-2557c1e80685" providerId="ADAL" clId="{57B4A4A2-2C56-4485-8D8B-085DD00094FF}" dt="2023-09-20T07:53:27.912" v="7"/>
              <pc2:cmMkLst xmlns:pc2="http://schemas.microsoft.com/office/powerpoint/2019/9/main/command">
                <pc:docMk/>
                <pc:sldMk cId="1985463051" sldId="257"/>
                <pc2:cmMk id="{92F141EA-56DC-4DFD-A0CE-FEB043BAA24E}"/>
              </pc2:cmMkLst>
            </pc226:cmChg>
          </p:ext>
        </pc:extLst>
      </pc:sldChg>
    </pc:docChg>
  </pc:docChgLst>
  <pc:docChgLst>
    <pc:chgData name="Pasikowska-Piwko Monika" userId="fd6f4aed-5248-4ebd-9f24-6ba007e94d04" providerId="ADAL" clId="{9A947E11-5766-4C01-86FF-A31EAA43406D}"/>
    <pc:docChg chg="undo custSel modSld">
      <pc:chgData name="Pasikowska-Piwko Monika" userId="fd6f4aed-5248-4ebd-9f24-6ba007e94d04" providerId="ADAL" clId="{9A947E11-5766-4C01-86FF-A31EAA43406D}" dt="2022-08-22T12:26:38.674" v="525" actId="13926"/>
      <pc:docMkLst>
        <pc:docMk/>
      </pc:docMkLst>
      <pc:sldChg chg="addSp delSp modSp mod">
        <pc:chgData name="Pasikowska-Piwko Monika" userId="fd6f4aed-5248-4ebd-9f24-6ba007e94d04" providerId="ADAL" clId="{9A947E11-5766-4C01-86FF-A31EAA43406D}" dt="2022-08-22T12:26:38.674" v="525" actId="13926"/>
        <pc:sldMkLst>
          <pc:docMk/>
          <pc:sldMk cId="1985463051" sldId="257"/>
        </pc:sldMkLst>
        <pc:spChg chg="add del mod">
          <ac:chgData name="Pasikowska-Piwko Monika" userId="fd6f4aed-5248-4ebd-9f24-6ba007e94d04" providerId="ADAL" clId="{9A947E11-5766-4C01-86FF-A31EAA43406D}" dt="2022-08-22T11:51:02.909" v="398" actId="478"/>
          <ac:spMkLst>
            <pc:docMk/>
            <pc:sldMk cId="1985463051" sldId="257"/>
            <ac:spMk id="5" creationId="{00000000-0000-0000-0000-000000000000}"/>
          </ac:spMkLst>
        </pc:spChg>
        <pc:spChg chg="del">
          <ac:chgData name="Pasikowska-Piwko Monika" userId="fd6f4aed-5248-4ebd-9f24-6ba007e94d04" providerId="ADAL" clId="{9A947E11-5766-4C01-86FF-A31EAA43406D}" dt="2022-08-22T11:51:06.460" v="399" actId="478"/>
          <ac:spMkLst>
            <pc:docMk/>
            <pc:sldMk cId="1985463051" sldId="257"/>
            <ac:spMk id="9" creationId="{FBBBC9F7-BD2C-4884-BAA2-D60C437500C7}"/>
          </ac:spMkLst>
        </pc:spChg>
        <pc:spChg chg="mod">
          <ac:chgData name="Pasikowska-Piwko Monika" userId="fd6f4aed-5248-4ebd-9f24-6ba007e94d04" providerId="ADAL" clId="{9A947E11-5766-4C01-86FF-A31EAA43406D}" dt="2022-08-22T11:31:11.650" v="217" actId="20577"/>
          <ac:spMkLst>
            <pc:docMk/>
            <pc:sldMk cId="1985463051" sldId="257"/>
            <ac:spMk id="17" creationId="{00000000-0000-0000-0000-000000000000}"/>
          </ac:spMkLst>
        </pc:spChg>
        <pc:spChg chg="mod">
          <ac:chgData name="Pasikowska-Piwko Monika" userId="fd6f4aed-5248-4ebd-9f24-6ba007e94d04" providerId="ADAL" clId="{9A947E11-5766-4C01-86FF-A31EAA43406D}" dt="2022-08-22T11:51:53.649" v="401" actId="20577"/>
          <ac:spMkLst>
            <pc:docMk/>
            <pc:sldMk cId="1985463051" sldId="257"/>
            <ac:spMk id="21" creationId="{C59A725D-B79C-4ED1-BA63-DC2F96529E20}"/>
          </ac:spMkLst>
        </pc:spChg>
        <pc:spChg chg="add mod">
          <ac:chgData name="Pasikowska-Piwko Monika" userId="fd6f4aed-5248-4ebd-9f24-6ba007e94d04" providerId="ADAL" clId="{9A947E11-5766-4C01-86FF-A31EAA43406D}" dt="2022-08-22T11:32:48.193" v="238" actId="164"/>
          <ac:spMkLst>
            <pc:docMk/>
            <pc:sldMk cId="1985463051" sldId="257"/>
            <ac:spMk id="24" creationId="{DEE12987-2983-4E47-2E4E-D29768759083}"/>
          </ac:spMkLst>
        </pc:spChg>
        <pc:spChg chg="mod">
          <ac:chgData name="Pasikowska-Piwko Monika" userId="fd6f4aed-5248-4ebd-9f24-6ba007e94d04" providerId="ADAL" clId="{9A947E11-5766-4C01-86FF-A31EAA43406D}" dt="2022-08-22T11:31:42.657" v="231" actId="14100"/>
          <ac:spMkLst>
            <pc:docMk/>
            <pc:sldMk cId="1985463051" sldId="257"/>
            <ac:spMk id="28" creationId="{D3D2196A-9133-4380-A74C-074D3648EA39}"/>
          </ac:spMkLst>
        </pc:spChg>
        <pc:spChg chg="add mod">
          <ac:chgData name="Pasikowska-Piwko Monika" userId="fd6f4aed-5248-4ebd-9f24-6ba007e94d04" providerId="ADAL" clId="{9A947E11-5766-4C01-86FF-A31EAA43406D}" dt="2022-08-22T11:32:48.193" v="238" actId="164"/>
          <ac:spMkLst>
            <pc:docMk/>
            <pc:sldMk cId="1985463051" sldId="257"/>
            <ac:spMk id="29" creationId="{C7F17334-95BF-C86D-4CFE-C01276173B88}"/>
          </ac:spMkLst>
        </pc:spChg>
        <pc:spChg chg="mod">
          <ac:chgData name="Pasikowska-Piwko Monika" userId="fd6f4aed-5248-4ebd-9f24-6ba007e94d04" providerId="ADAL" clId="{9A947E11-5766-4C01-86FF-A31EAA43406D}" dt="2022-08-22T11:30:46.392" v="212" actId="1076"/>
          <ac:spMkLst>
            <pc:docMk/>
            <pc:sldMk cId="1985463051" sldId="257"/>
            <ac:spMk id="32" creationId="{24A04B84-714D-4599-8DD5-5948F9C76F0C}"/>
          </ac:spMkLst>
        </pc:spChg>
        <pc:spChg chg="add mod">
          <ac:chgData name="Pasikowska-Piwko Monika" userId="fd6f4aed-5248-4ebd-9f24-6ba007e94d04" providerId="ADAL" clId="{9A947E11-5766-4C01-86FF-A31EAA43406D}" dt="2022-08-22T11:49:34.311" v="376" actId="27636"/>
          <ac:spMkLst>
            <pc:docMk/>
            <pc:sldMk cId="1985463051" sldId="257"/>
            <ac:spMk id="34" creationId="{5F18971E-C563-2118-0D09-E275CF1D57B2}"/>
          </ac:spMkLst>
        </pc:spChg>
        <pc:spChg chg="mod">
          <ac:chgData name="Pasikowska-Piwko Monika" userId="fd6f4aed-5248-4ebd-9f24-6ba007e94d04" providerId="ADAL" clId="{9A947E11-5766-4C01-86FF-A31EAA43406D}" dt="2022-08-22T11:39:59.227" v="241" actId="114"/>
          <ac:spMkLst>
            <pc:docMk/>
            <pc:sldMk cId="1985463051" sldId="257"/>
            <ac:spMk id="38" creationId="{D1B09DDB-26EF-4BC0-BFBD-81EB489798F7}"/>
          </ac:spMkLst>
        </pc:spChg>
        <pc:spChg chg="mod">
          <ac:chgData name="Pasikowska-Piwko Monika" userId="fd6f4aed-5248-4ebd-9f24-6ba007e94d04" providerId="ADAL" clId="{9A947E11-5766-4C01-86FF-A31EAA43406D}" dt="2022-08-22T11:45:34.017" v="369" actId="1076"/>
          <ac:spMkLst>
            <pc:docMk/>
            <pc:sldMk cId="1985463051" sldId="257"/>
            <ac:spMk id="39" creationId="{01728D1F-D7FB-45B6-BFDE-7E3212A2D842}"/>
          </ac:spMkLst>
        </pc:spChg>
        <pc:spChg chg="add mod">
          <ac:chgData name="Pasikowska-Piwko Monika" userId="fd6f4aed-5248-4ebd-9f24-6ba007e94d04" providerId="ADAL" clId="{9A947E11-5766-4C01-86FF-A31EAA43406D}" dt="2022-08-22T11:50:52.027" v="395" actId="1076"/>
          <ac:spMkLst>
            <pc:docMk/>
            <pc:sldMk cId="1985463051" sldId="257"/>
            <ac:spMk id="40" creationId="{A37CE3E1-7CF6-65C1-A5EC-3AFE21C496EF}"/>
          </ac:spMkLst>
        </pc:spChg>
        <pc:spChg chg="mod">
          <ac:chgData name="Pasikowska-Piwko Monika" userId="fd6f4aed-5248-4ebd-9f24-6ba007e94d04" providerId="ADAL" clId="{9A947E11-5766-4C01-86FF-A31EAA43406D}" dt="2022-08-22T11:32:02.171" v="234" actId="14100"/>
          <ac:spMkLst>
            <pc:docMk/>
            <pc:sldMk cId="1985463051" sldId="257"/>
            <ac:spMk id="42" creationId="{F7FCAE78-C76D-40E7-A271-8E946E5986E8}"/>
          </ac:spMkLst>
        </pc:spChg>
        <pc:spChg chg="del">
          <ac:chgData name="Pasikowska-Piwko Monika" userId="fd6f4aed-5248-4ebd-9f24-6ba007e94d04" providerId="ADAL" clId="{9A947E11-5766-4C01-86FF-A31EAA43406D}" dt="2022-08-22T11:50:34.890" v="391" actId="478"/>
          <ac:spMkLst>
            <pc:docMk/>
            <pc:sldMk cId="1985463051" sldId="257"/>
            <ac:spMk id="43" creationId="{32DE789D-6909-4089-963B-20748CD68E58}"/>
          </ac:spMkLst>
        </pc:spChg>
        <pc:spChg chg="del">
          <ac:chgData name="Pasikowska-Piwko Monika" userId="fd6f4aed-5248-4ebd-9f24-6ba007e94d04" providerId="ADAL" clId="{9A947E11-5766-4C01-86FF-A31EAA43406D}" dt="2022-08-22T11:50:32.652" v="390" actId="478"/>
          <ac:spMkLst>
            <pc:docMk/>
            <pc:sldMk cId="1985463051" sldId="257"/>
            <ac:spMk id="44" creationId="{471BCE48-E760-41ED-9AEE-BCC806121E79}"/>
          </ac:spMkLst>
        </pc:spChg>
        <pc:spChg chg="del">
          <ac:chgData name="Pasikowska-Piwko Monika" userId="fd6f4aed-5248-4ebd-9f24-6ba007e94d04" providerId="ADAL" clId="{9A947E11-5766-4C01-86FF-A31EAA43406D}" dt="2022-08-22T11:51:09.115" v="400" actId="478"/>
          <ac:spMkLst>
            <pc:docMk/>
            <pc:sldMk cId="1985463051" sldId="257"/>
            <ac:spMk id="46" creationId="{017FE5C6-BFC0-4C61-8AEB-5495292B0BD5}"/>
          </ac:spMkLst>
        </pc:spChg>
        <pc:spChg chg="add del mod">
          <ac:chgData name="Pasikowska-Piwko Monika" userId="fd6f4aed-5248-4ebd-9f24-6ba007e94d04" providerId="ADAL" clId="{9A947E11-5766-4C01-86FF-A31EAA43406D}" dt="2022-08-22T11:51:02.909" v="398" actId="478"/>
          <ac:spMkLst>
            <pc:docMk/>
            <pc:sldMk cId="1985463051" sldId="257"/>
            <ac:spMk id="47" creationId="{0E071B47-C068-38AA-CF88-D252DEE3C8E1}"/>
          </ac:spMkLst>
        </pc:spChg>
        <pc:spChg chg="mod">
          <ac:chgData name="Pasikowska-Piwko Monika" userId="fd6f4aed-5248-4ebd-9f24-6ba007e94d04" providerId="ADAL" clId="{9A947E11-5766-4C01-86FF-A31EAA43406D}" dt="2022-08-22T11:49:27.945" v="374"/>
          <ac:spMkLst>
            <pc:docMk/>
            <pc:sldMk cId="1985463051" sldId="257"/>
            <ac:spMk id="48" creationId="{9CE58877-AEE6-49A8-9438-D61065C3357C}"/>
          </ac:spMkLst>
        </pc:spChg>
        <pc:spChg chg="add mod">
          <ac:chgData name="Pasikowska-Piwko Monika" userId="fd6f4aed-5248-4ebd-9f24-6ba007e94d04" providerId="ADAL" clId="{9A947E11-5766-4C01-86FF-A31EAA43406D}" dt="2022-08-22T11:32:48.193" v="238" actId="164"/>
          <ac:spMkLst>
            <pc:docMk/>
            <pc:sldMk cId="1985463051" sldId="257"/>
            <ac:spMk id="58" creationId="{B5FEE07E-7E53-877E-CC55-99BF7161FEC4}"/>
          </ac:spMkLst>
        </pc:spChg>
        <pc:spChg chg="del">
          <ac:chgData name="Pasikowska-Piwko Monika" userId="fd6f4aed-5248-4ebd-9f24-6ba007e94d04" providerId="ADAL" clId="{9A947E11-5766-4C01-86FF-A31EAA43406D}" dt="2022-08-22T11:50:38.387" v="392" actId="478"/>
          <ac:spMkLst>
            <pc:docMk/>
            <pc:sldMk cId="1985463051" sldId="257"/>
            <ac:spMk id="59" creationId="{F1500887-B3DA-403A-9E1F-6AE3191988D2}"/>
          </ac:spMkLst>
        </pc:spChg>
        <pc:spChg chg="add mod">
          <ac:chgData name="Pasikowska-Piwko Monika" userId="fd6f4aed-5248-4ebd-9f24-6ba007e94d04" providerId="ADAL" clId="{9A947E11-5766-4C01-86FF-A31EAA43406D}" dt="2022-08-22T11:32:48.193" v="238" actId="164"/>
          <ac:spMkLst>
            <pc:docMk/>
            <pc:sldMk cId="1985463051" sldId="257"/>
            <ac:spMk id="60" creationId="{636635BE-1363-3AEF-F3CC-2376F2B80A40}"/>
          </ac:spMkLst>
        </pc:spChg>
        <pc:spChg chg="add del mod">
          <ac:chgData name="Pasikowska-Piwko Monika" userId="fd6f4aed-5248-4ebd-9f24-6ba007e94d04" providerId="ADAL" clId="{9A947E11-5766-4C01-86FF-A31EAA43406D}" dt="2022-08-22T08:43:57.551" v="179"/>
          <ac:spMkLst>
            <pc:docMk/>
            <pc:sldMk cId="1985463051" sldId="257"/>
            <ac:spMk id="62" creationId="{E845D01E-5C97-2F38-E13E-6ABA72C5E731}"/>
          </ac:spMkLst>
        </pc:spChg>
        <pc:spChg chg="add del mod">
          <ac:chgData name="Pasikowska-Piwko Monika" userId="fd6f4aed-5248-4ebd-9f24-6ba007e94d04" providerId="ADAL" clId="{9A947E11-5766-4C01-86FF-A31EAA43406D}" dt="2022-08-22T08:44:09.874" v="181"/>
          <ac:spMkLst>
            <pc:docMk/>
            <pc:sldMk cId="1985463051" sldId="257"/>
            <ac:spMk id="63" creationId="{379F2955-4BA0-B779-C385-B81D020A3173}"/>
          </ac:spMkLst>
        </pc:spChg>
        <pc:spChg chg="mod">
          <ac:chgData name="Pasikowska-Piwko Monika" userId="fd6f4aed-5248-4ebd-9f24-6ba007e94d04" providerId="ADAL" clId="{9A947E11-5766-4C01-86FF-A31EAA43406D}" dt="2022-08-22T12:11:59.773" v="514" actId="1076"/>
          <ac:spMkLst>
            <pc:docMk/>
            <pc:sldMk cId="1985463051" sldId="257"/>
            <ac:spMk id="65" creationId="{B940B9B7-EFAD-4DC7-9089-ADB31CB008CD}"/>
          </ac:spMkLst>
        </pc:spChg>
        <pc:spChg chg="mod">
          <ac:chgData name="Pasikowska-Piwko Monika" userId="fd6f4aed-5248-4ebd-9f24-6ba007e94d04" providerId="ADAL" clId="{9A947E11-5766-4C01-86FF-A31EAA43406D}" dt="2022-08-22T12:26:38.674" v="525" actId="13926"/>
          <ac:spMkLst>
            <pc:docMk/>
            <pc:sldMk cId="1985463051" sldId="257"/>
            <ac:spMk id="66" creationId="{AE44AB81-1715-4777-800C-E65E091B4526}"/>
          </ac:spMkLst>
        </pc:spChg>
        <pc:spChg chg="mod">
          <ac:chgData name="Pasikowska-Piwko Monika" userId="fd6f4aed-5248-4ebd-9f24-6ba007e94d04" providerId="ADAL" clId="{9A947E11-5766-4C01-86FF-A31EAA43406D}" dt="2022-08-22T12:11:06.877" v="510" actId="20577"/>
          <ac:spMkLst>
            <pc:docMk/>
            <pc:sldMk cId="1985463051" sldId="257"/>
            <ac:spMk id="67" creationId="{6615E6A7-261E-46C9-AF23-90D0941E2B02}"/>
          </ac:spMkLst>
        </pc:spChg>
        <pc:grpChg chg="add mod">
          <ac:chgData name="Pasikowska-Piwko Monika" userId="fd6f4aed-5248-4ebd-9f24-6ba007e94d04" providerId="ADAL" clId="{9A947E11-5766-4C01-86FF-A31EAA43406D}" dt="2022-08-22T11:50:19.308" v="389" actId="1076"/>
          <ac:grpSpMkLst>
            <pc:docMk/>
            <pc:sldMk cId="1985463051" sldId="257"/>
            <ac:grpSpMk id="31" creationId="{96CC6307-AD8B-CD39-4761-AAAA6B2C92A0}"/>
          </ac:grpSpMkLst>
        </pc:grpChg>
        <pc:grpChg chg="del">
          <ac:chgData name="Pasikowska-Piwko Monika" userId="fd6f4aed-5248-4ebd-9f24-6ba007e94d04" providerId="ADAL" clId="{9A947E11-5766-4C01-86FF-A31EAA43406D}" dt="2022-08-22T06:44:37.775" v="0" actId="478"/>
          <ac:grpSpMkLst>
            <pc:docMk/>
            <pc:sldMk cId="1985463051" sldId="257"/>
            <ac:grpSpMk id="45" creationId="{7FCC36B7-7E08-4E88-9419-033AFFB61598}"/>
          </ac:grpSpMkLst>
        </pc:grpChg>
        <pc:graphicFrameChg chg="add mod modGraphic">
          <ac:chgData name="Pasikowska-Piwko Monika" userId="fd6f4aed-5248-4ebd-9f24-6ba007e94d04" providerId="ADAL" clId="{9A947E11-5766-4C01-86FF-A31EAA43406D}" dt="2022-08-22T11:30:49.268" v="213" actId="1076"/>
          <ac:graphicFrameMkLst>
            <pc:docMk/>
            <pc:sldMk cId="1985463051" sldId="257"/>
            <ac:graphicFrameMk id="11" creationId="{EB8683BF-7C89-C36E-2DC4-8F3C6B891DA1}"/>
          </ac:graphicFrameMkLst>
        </pc:graphicFrameChg>
        <pc:graphicFrameChg chg="del">
          <ac:chgData name="Pasikowska-Piwko Monika" userId="fd6f4aed-5248-4ebd-9f24-6ba007e94d04" providerId="ADAL" clId="{9A947E11-5766-4C01-86FF-A31EAA43406D}" dt="2022-08-22T06:44:41.753" v="1" actId="478"/>
          <ac:graphicFrameMkLst>
            <pc:docMk/>
            <pc:sldMk cId="1985463051" sldId="257"/>
            <ac:graphicFrameMk id="55" creationId="{F401E48C-FD1E-4E08-90D9-7370DA5B3DF8}"/>
          </ac:graphicFrameMkLst>
        </pc:graphicFrameChg>
        <pc:graphicFrameChg chg="del">
          <ac:chgData name="Pasikowska-Piwko Monika" userId="fd6f4aed-5248-4ebd-9f24-6ba007e94d04" providerId="ADAL" clId="{9A947E11-5766-4C01-86FF-A31EAA43406D}" dt="2022-08-22T06:44:44.576" v="2" actId="478"/>
          <ac:graphicFrameMkLst>
            <pc:docMk/>
            <pc:sldMk cId="1985463051" sldId="257"/>
            <ac:graphicFrameMk id="56" creationId="{B27745B9-E1FE-430B-BB87-0A184CA7ED42}"/>
          </ac:graphicFrameMkLst>
        </pc:graphicFrameChg>
        <pc:graphicFrameChg chg="add mod">
          <ac:chgData name="Pasikowska-Piwko Monika" userId="fd6f4aed-5248-4ebd-9f24-6ba007e94d04" providerId="ADAL" clId="{9A947E11-5766-4C01-86FF-A31EAA43406D}" dt="2022-08-22T12:26:22.600" v="522"/>
          <ac:graphicFrameMkLst>
            <pc:docMk/>
            <pc:sldMk cId="1985463051" sldId="257"/>
            <ac:graphicFrameMk id="70" creationId="{19682875-5DDB-B842-4ADB-B55C7CCFE525}"/>
          </ac:graphicFrameMkLst>
        </pc:graphicFrameChg>
        <pc:graphicFrameChg chg="del">
          <ac:chgData name="Pasikowska-Piwko Monika" userId="fd6f4aed-5248-4ebd-9f24-6ba007e94d04" providerId="ADAL" clId="{9A947E11-5766-4C01-86FF-A31EAA43406D}" dt="2022-08-22T11:50:14.393" v="387" actId="478"/>
          <ac:graphicFrameMkLst>
            <pc:docMk/>
            <pc:sldMk cId="1985463051" sldId="257"/>
            <ac:graphicFrameMk id="82" creationId="{55B5D7E7-7BC2-4B16-848D-794AF1ADB807}"/>
          </ac:graphicFrameMkLst>
        </pc:graphicFrameChg>
        <pc:graphicFrameChg chg="del mod">
          <ac:chgData name="Pasikowska-Piwko Monika" userId="fd6f4aed-5248-4ebd-9f24-6ba007e94d04" providerId="ADAL" clId="{9A947E11-5766-4C01-86FF-A31EAA43406D}" dt="2022-08-22T11:50:16.746" v="388" actId="478"/>
          <ac:graphicFrameMkLst>
            <pc:docMk/>
            <pc:sldMk cId="1985463051" sldId="257"/>
            <ac:graphicFrameMk id="85" creationId="{F401E48C-FD1E-4E08-90D9-7370DA5B3DF8}"/>
          </ac:graphicFrameMkLst>
        </pc:graphicFrameChg>
        <pc:picChg chg="add mod modCrop">
          <ac:chgData name="Pasikowska-Piwko Monika" userId="fd6f4aed-5248-4ebd-9f24-6ba007e94d04" providerId="ADAL" clId="{9A947E11-5766-4C01-86FF-A31EAA43406D}" dt="2022-08-22T11:32:48.193" v="238" actId="164"/>
          <ac:picMkLst>
            <pc:docMk/>
            <pc:sldMk cId="1985463051" sldId="257"/>
            <ac:picMk id="12" creationId="{A20D38B5-B261-EA4A-ED46-E43640EEA8BD}"/>
          </ac:picMkLst>
        </pc:picChg>
        <pc:picChg chg="add mod modCrop">
          <ac:chgData name="Pasikowska-Piwko Monika" userId="fd6f4aed-5248-4ebd-9f24-6ba007e94d04" providerId="ADAL" clId="{9A947E11-5766-4C01-86FF-A31EAA43406D}" dt="2022-08-22T11:32:48.193" v="238" actId="164"/>
          <ac:picMkLst>
            <pc:docMk/>
            <pc:sldMk cId="1985463051" sldId="257"/>
            <ac:picMk id="14" creationId="{EF14F1DC-19B6-4187-2E01-3F5F01A4E26A}"/>
          </ac:picMkLst>
        </pc:picChg>
        <pc:picChg chg="add mod modCrop">
          <ac:chgData name="Pasikowska-Piwko Monika" userId="fd6f4aed-5248-4ebd-9f24-6ba007e94d04" providerId="ADAL" clId="{9A947E11-5766-4C01-86FF-A31EAA43406D}" dt="2022-08-22T11:32:48.193" v="238" actId="164"/>
          <ac:picMkLst>
            <pc:docMk/>
            <pc:sldMk cId="1985463051" sldId="257"/>
            <ac:picMk id="16" creationId="{01757E0B-5F1D-8FA7-56F8-0FB0D115C04C}"/>
          </ac:picMkLst>
        </pc:picChg>
        <pc:picChg chg="add mod modCrop">
          <ac:chgData name="Pasikowska-Piwko Monika" userId="fd6f4aed-5248-4ebd-9f24-6ba007e94d04" providerId="ADAL" clId="{9A947E11-5766-4C01-86FF-A31EAA43406D}" dt="2022-08-22T11:32:48.193" v="238" actId="164"/>
          <ac:picMkLst>
            <pc:docMk/>
            <pc:sldMk cId="1985463051" sldId="257"/>
            <ac:picMk id="20" creationId="{2AA2EF42-AE52-FC5A-8B02-2D9052CD77E9}"/>
          </ac:picMkLst>
        </pc:picChg>
        <pc:picChg chg="add del mod">
          <ac:chgData name="Pasikowska-Piwko Monika" userId="fd6f4aed-5248-4ebd-9f24-6ba007e94d04" providerId="ADAL" clId="{9A947E11-5766-4C01-86FF-A31EAA43406D}" dt="2022-08-22T08:41:49.147" v="127" actId="478"/>
          <ac:picMkLst>
            <pc:docMk/>
            <pc:sldMk cId="1985463051" sldId="257"/>
            <ac:picMk id="25" creationId="{724BBFF9-57E7-054C-AE68-2603FAC01DF7}"/>
          </ac:picMkLst>
        </pc:picChg>
        <pc:picChg chg="add del mod">
          <ac:chgData name="Pasikowska-Piwko Monika" userId="fd6f4aed-5248-4ebd-9f24-6ba007e94d04" providerId="ADAL" clId="{9A947E11-5766-4C01-86FF-A31EAA43406D}" dt="2022-08-22T11:56:17.272" v="405" actId="478"/>
          <ac:picMkLst>
            <pc:docMk/>
            <pc:sldMk cId="1985463051" sldId="257"/>
            <ac:picMk id="49" creationId="{C5176545-38F7-E166-5D39-3DB3798CBF8D}"/>
          </ac:picMkLst>
        </pc:picChg>
        <pc:picChg chg="add mod">
          <ac:chgData name="Pasikowska-Piwko Monika" userId="fd6f4aed-5248-4ebd-9f24-6ba007e94d04" providerId="ADAL" clId="{9A947E11-5766-4C01-86FF-A31EAA43406D}" dt="2022-08-22T12:07:57.519" v="407" actId="1076"/>
          <ac:picMkLst>
            <pc:docMk/>
            <pc:sldMk cId="1985463051" sldId="257"/>
            <ac:picMk id="50" creationId="{9DAC26D4-BB72-49EE-BD84-AB896003C229}"/>
          </ac:picMkLst>
        </pc:picChg>
      </pc:sldChg>
    </pc:docChg>
  </pc:docChgLst>
  <pc:docChgLst>
    <pc:chgData name="Pasikowska-Piwko Monika" userId="fd6f4aed-5248-4ebd-9f24-6ba007e94d04" providerId="ADAL" clId="{10199C93-6C83-4829-AFCE-42A2F4CBC378}"/>
    <pc:docChg chg="custSel modSld">
      <pc:chgData name="Pasikowska-Piwko Monika" userId="fd6f4aed-5248-4ebd-9f24-6ba007e94d04" providerId="ADAL" clId="{10199C93-6C83-4829-AFCE-42A2F4CBC378}" dt="2023-09-11T08:56:01.103" v="402" actId="14100"/>
      <pc:docMkLst>
        <pc:docMk/>
      </pc:docMkLst>
      <pc:sldChg chg="addSp delSp modSp mod">
        <pc:chgData name="Pasikowska-Piwko Monika" userId="fd6f4aed-5248-4ebd-9f24-6ba007e94d04" providerId="ADAL" clId="{10199C93-6C83-4829-AFCE-42A2F4CBC378}" dt="2023-09-11T08:56:01.103" v="402" actId="14100"/>
        <pc:sldMkLst>
          <pc:docMk/>
          <pc:sldMk cId="1985463051" sldId="257"/>
        </pc:sldMkLst>
        <pc:spChg chg="mod">
          <ac:chgData name="Pasikowska-Piwko Monika" userId="fd6f4aed-5248-4ebd-9f24-6ba007e94d04" providerId="ADAL" clId="{10199C93-6C83-4829-AFCE-42A2F4CBC378}" dt="2023-09-11T07:37:54.322" v="46" actId="20577"/>
          <ac:spMkLst>
            <pc:docMk/>
            <pc:sldMk cId="1985463051" sldId="257"/>
            <ac:spMk id="5" creationId="{00000000-0000-0000-0000-000000000000}"/>
          </ac:spMkLst>
        </pc:spChg>
        <pc:spChg chg="mod">
          <ac:chgData name="Pasikowska-Piwko Monika" userId="fd6f4aed-5248-4ebd-9f24-6ba007e94d04" providerId="ADAL" clId="{10199C93-6C83-4829-AFCE-42A2F4CBC378}" dt="2023-09-11T08:55:12.811" v="389" actId="255"/>
          <ac:spMkLst>
            <pc:docMk/>
            <pc:sldMk cId="1985463051" sldId="257"/>
            <ac:spMk id="17" creationId="{00000000-0000-0000-0000-000000000000}"/>
          </ac:spMkLst>
        </pc:spChg>
        <pc:spChg chg="mod">
          <ac:chgData name="Pasikowska-Piwko Monika" userId="fd6f4aed-5248-4ebd-9f24-6ba007e94d04" providerId="ADAL" clId="{10199C93-6C83-4829-AFCE-42A2F4CBC378}" dt="2023-09-11T07:57:16.524" v="115" actId="1035"/>
          <ac:spMkLst>
            <pc:docMk/>
            <pc:sldMk cId="1985463051" sldId="257"/>
            <ac:spMk id="25" creationId="{EEB1B69C-3E45-763A-9214-C5D27062024C}"/>
          </ac:spMkLst>
        </pc:spChg>
        <pc:spChg chg="mod">
          <ac:chgData name="Pasikowska-Piwko Monika" userId="fd6f4aed-5248-4ebd-9f24-6ba007e94d04" providerId="ADAL" clId="{10199C93-6C83-4829-AFCE-42A2F4CBC378}" dt="2023-09-11T08:56:01.103" v="402" actId="14100"/>
          <ac:spMkLst>
            <pc:docMk/>
            <pc:sldMk cId="1985463051" sldId="257"/>
            <ac:spMk id="30" creationId="{00000000-0000-0000-0000-000000000000}"/>
          </ac:spMkLst>
        </pc:spChg>
        <pc:spChg chg="add mod">
          <ac:chgData name="Pasikowska-Piwko Monika" userId="fd6f4aed-5248-4ebd-9f24-6ba007e94d04" providerId="ADAL" clId="{10199C93-6C83-4829-AFCE-42A2F4CBC378}" dt="2023-09-11T08:52:22.601" v="324" actId="113"/>
          <ac:spMkLst>
            <pc:docMk/>
            <pc:sldMk cId="1985463051" sldId="257"/>
            <ac:spMk id="37" creationId="{72BEF074-CCFA-0678-5A2C-1D288E4C265C}"/>
          </ac:spMkLst>
        </pc:spChg>
        <pc:spChg chg="mod">
          <ac:chgData name="Pasikowska-Piwko Monika" userId="fd6f4aed-5248-4ebd-9f24-6ba007e94d04" providerId="ADAL" clId="{10199C93-6C83-4829-AFCE-42A2F4CBC378}" dt="2023-09-11T08:55:49.571" v="394" actId="1037"/>
          <ac:spMkLst>
            <pc:docMk/>
            <pc:sldMk cId="1985463051" sldId="257"/>
            <ac:spMk id="61" creationId="{00000000-0000-0000-0000-000000000000}"/>
          </ac:spMkLst>
        </pc:spChg>
        <pc:spChg chg="mod">
          <ac:chgData name="Pasikowska-Piwko Monika" userId="fd6f4aed-5248-4ebd-9f24-6ba007e94d04" providerId="ADAL" clId="{10199C93-6C83-4829-AFCE-42A2F4CBC378}" dt="2023-09-11T07:58:10.477" v="117" actId="1076"/>
          <ac:spMkLst>
            <pc:docMk/>
            <pc:sldMk cId="1985463051" sldId="257"/>
            <ac:spMk id="79" creationId="{81E3327D-A125-4989-964E-DC65B9EEE1EA}"/>
          </ac:spMkLst>
        </pc:spChg>
        <pc:spChg chg="mod">
          <ac:chgData name="Pasikowska-Piwko Monika" userId="fd6f4aed-5248-4ebd-9f24-6ba007e94d04" providerId="ADAL" clId="{10199C93-6C83-4829-AFCE-42A2F4CBC378}" dt="2023-09-11T07:58:19.611" v="119" actId="1076"/>
          <ac:spMkLst>
            <pc:docMk/>
            <pc:sldMk cId="1985463051" sldId="257"/>
            <ac:spMk id="80" creationId="{7E3E2E15-64F2-4F73-8A73-049F975AE7F3}"/>
          </ac:spMkLst>
        </pc:spChg>
        <pc:spChg chg="mod">
          <ac:chgData name="Pasikowska-Piwko Monika" userId="fd6f4aed-5248-4ebd-9f24-6ba007e94d04" providerId="ADAL" clId="{10199C93-6C83-4829-AFCE-42A2F4CBC378}" dt="2023-09-11T08:49:49.650" v="256" actId="20577"/>
          <ac:spMkLst>
            <pc:docMk/>
            <pc:sldMk cId="1985463051" sldId="257"/>
            <ac:spMk id="81" creationId="{45DF0471-E787-4052-A305-7609057E2E6A}"/>
          </ac:spMkLst>
        </pc:spChg>
        <pc:graphicFrameChg chg="add mod modGraphic">
          <ac:chgData name="Pasikowska-Piwko Monika" userId="fd6f4aed-5248-4ebd-9f24-6ba007e94d04" providerId="ADAL" clId="{10199C93-6C83-4829-AFCE-42A2F4CBC378}" dt="2023-09-11T07:58:23.885" v="120" actId="1076"/>
          <ac:graphicFrameMkLst>
            <pc:docMk/>
            <pc:sldMk cId="1985463051" sldId="257"/>
            <ac:graphicFrameMk id="9" creationId="{42A5E725-937A-3F5B-FDA3-528F7905609A}"/>
          </ac:graphicFrameMkLst>
        </pc:graphicFrameChg>
        <pc:graphicFrameChg chg="add mod modGraphic">
          <ac:chgData name="Pasikowska-Piwko Monika" userId="fd6f4aed-5248-4ebd-9f24-6ba007e94d04" providerId="ADAL" clId="{10199C93-6C83-4829-AFCE-42A2F4CBC378}" dt="2023-09-11T08:50:21.717" v="301" actId="20577"/>
          <ac:graphicFrameMkLst>
            <pc:docMk/>
            <pc:sldMk cId="1985463051" sldId="257"/>
            <ac:graphicFrameMk id="18" creationId="{F409B9EF-14E2-581F-4829-E7091B2EB3D4}"/>
          </ac:graphicFrameMkLst>
        </pc:graphicFrameChg>
        <pc:graphicFrameChg chg="mod">
          <ac:chgData name="Pasikowska-Piwko Monika" userId="fd6f4aed-5248-4ebd-9f24-6ba007e94d04" providerId="ADAL" clId="{10199C93-6C83-4829-AFCE-42A2F4CBC378}" dt="2023-09-11T07:58:06.642" v="116" actId="1076"/>
          <ac:graphicFrameMkLst>
            <pc:docMk/>
            <pc:sldMk cId="1985463051" sldId="257"/>
            <ac:graphicFrameMk id="29" creationId="{332B64E8-FEDC-5EC4-7B67-710050EAC05E}"/>
          </ac:graphicFrameMkLst>
        </pc:graphicFrameChg>
        <pc:graphicFrameChg chg="mod modGraphic">
          <ac:chgData name="Pasikowska-Piwko Monika" userId="fd6f4aed-5248-4ebd-9f24-6ba007e94d04" providerId="ADAL" clId="{10199C93-6C83-4829-AFCE-42A2F4CBC378}" dt="2023-09-11T07:59:27.917" v="175" actId="20577"/>
          <ac:graphicFrameMkLst>
            <pc:docMk/>
            <pc:sldMk cId="1985463051" sldId="257"/>
            <ac:graphicFrameMk id="31" creationId="{EB585289-2C38-905F-C386-DF51AAA28AFD}"/>
          </ac:graphicFrameMkLst>
        </pc:graphicFrameChg>
        <pc:graphicFrameChg chg="del">
          <ac:chgData name="Pasikowska-Piwko Monika" userId="fd6f4aed-5248-4ebd-9f24-6ba007e94d04" providerId="ADAL" clId="{10199C93-6C83-4829-AFCE-42A2F4CBC378}" dt="2023-09-11T07:43:54.234" v="47" actId="478"/>
          <ac:graphicFrameMkLst>
            <pc:docMk/>
            <pc:sldMk cId="1985463051" sldId="257"/>
            <ac:graphicFrameMk id="41" creationId="{43D2BEF9-C1AF-BDA8-F805-BB588B44346E}"/>
          </ac:graphicFrameMkLst>
        </pc:graphicFrameChg>
      </pc:sldChg>
    </pc:docChg>
  </pc:docChgLst>
  <pc:docChgLst>
    <pc:chgData name="Lendzion Karolina" userId="2bf77e35-2753-46f7-a2a9-ae9c9b556bab" providerId="ADAL" clId="{B2DAE97D-786E-4103-BF75-40864B3217A0}"/>
    <pc:docChg chg="undo custSel modSld">
      <pc:chgData name="Lendzion Karolina" userId="2bf77e35-2753-46f7-a2a9-ae9c9b556bab" providerId="ADAL" clId="{B2DAE97D-786E-4103-BF75-40864B3217A0}" dt="2023-09-22T10:56:33.692" v="66" actId="14100"/>
      <pc:docMkLst>
        <pc:docMk/>
      </pc:docMkLst>
      <pc:sldChg chg="modSp mod">
        <pc:chgData name="Lendzion Karolina" userId="2bf77e35-2753-46f7-a2a9-ae9c9b556bab" providerId="ADAL" clId="{B2DAE97D-786E-4103-BF75-40864B3217A0}" dt="2023-09-22T10:56:33.692" v="66" actId="14100"/>
        <pc:sldMkLst>
          <pc:docMk/>
          <pc:sldMk cId="1985463051" sldId="257"/>
        </pc:sldMkLst>
        <pc:spChg chg="mod">
          <ac:chgData name="Lendzion Karolina" userId="2bf77e35-2753-46f7-a2a9-ae9c9b556bab" providerId="ADAL" clId="{B2DAE97D-786E-4103-BF75-40864B3217A0}" dt="2023-09-22T10:49:56.165" v="43" actId="2711"/>
          <ac:spMkLst>
            <pc:docMk/>
            <pc:sldMk cId="1985463051" sldId="257"/>
            <ac:spMk id="2" creationId="{00000000-0000-0000-0000-000000000000}"/>
          </ac:spMkLst>
        </pc:spChg>
        <pc:spChg chg="mod">
          <ac:chgData name="Lendzion Karolina" userId="2bf77e35-2753-46f7-a2a9-ae9c9b556bab" providerId="ADAL" clId="{B2DAE97D-786E-4103-BF75-40864B3217A0}" dt="2023-09-22T10:49:56.165" v="43" actId="2711"/>
          <ac:spMkLst>
            <pc:docMk/>
            <pc:sldMk cId="1985463051" sldId="257"/>
            <ac:spMk id="3" creationId="{00000000-0000-0000-0000-000000000000}"/>
          </ac:spMkLst>
        </pc:spChg>
        <pc:spChg chg="mod">
          <ac:chgData name="Lendzion Karolina" userId="2bf77e35-2753-46f7-a2a9-ae9c9b556bab" providerId="ADAL" clId="{B2DAE97D-786E-4103-BF75-40864B3217A0}" dt="2023-09-22T10:55:54.820" v="59" actId="14100"/>
          <ac:spMkLst>
            <pc:docMk/>
            <pc:sldMk cId="1985463051" sldId="257"/>
            <ac:spMk id="4" creationId="{00000000-0000-0000-0000-000000000000}"/>
          </ac:spMkLst>
        </pc:spChg>
        <pc:spChg chg="mod">
          <ac:chgData name="Lendzion Karolina" userId="2bf77e35-2753-46f7-a2a9-ae9c9b556bab" providerId="ADAL" clId="{B2DAE97D-786E-4103-BF75-40864B3217A0}" dt="2023-09-22T10:49:56.165" v="43" actId="2711"/>
          <ac:spMkLst>
            <pc:docMk/>
            <pc:sldMk cId="1985463051" sldId="257"/>
            <ac:spMk id="5" creationId="{00000000-0000-0000-0000-000000000000}"/>
          </ac:spMkLst>
        </pc:spChg>
        <pc:spChg chg="mod">
          <ac:chgData name="Lendzion Karolina" userId="2bf77e35-2753-46f7-a2a9-ae9c9b556bab" providerId="ADAL" clId="{B2DAE97D-786E-4103-BF75-40864B3217A0}" dt="2023-09-22T10:55:27.157" v="53" actId="14100"/>
          <ac:spMkLst>
            <pc:docMk/>
            <pc:sldMk cId="1985463051" sldId="257"/>
            <ac:spMk id="6" creationId="{3128F3D8-8443-1F61-18BC-E848EA7AB026}"/>
          </ac:spMkLst>
        </pc:spChg>
        <pc:spChg chg="mod">
          <ac:chgData name="Lendzion Karolina" userId="2bf77e35-2753-46f7-a2a9-ae9c9b556bab" providerId="ADAL" clId="{B2DAE97D-786E-4103-BF75-40864B3217A0}" dt="2023-09-22T10:49:56.165" v="43" actId="2711"/>
          <ac:spMkLst>
            <pc:docMk/>
            <pc:sldMk cId="1985463051" sldId="257"/>
            <ac:spMk id="11" creationId="{12650769-E7EA-E9E8-219B-1C0B1B4F699E}"/>
          </ac:spMkLst>
        </pc:spChg>
        <pc:spChg chg="mod">
          <ac:chgData name="Lendzion Karolina" userId="2bf77e35-2753-46f7-a2a9-ae9c9b556bab" providerId="ADAL" clId="{B2DAE97D-786E-4103-BF75-40864B3217A0}" dt="2023-09-22T10:49:56.165" v="43" actId="2711"/>
          <ac:spMkLst>
            <pc:docMk/>
            <pc:sldMk cId="1985463051" sldId="257"/>
            <ac:spMk id="13" creationId="{00000000-0000-0000-0000-000000000000}"/>
          </ac:spMkLst>
        </pc:spChg>
        <pc:spChg chg="mod">
          <ac:chgData name="Lendzion Karolina" userId="2bf77e35-2753-46f7-a2a9-ae9c9b556bab" providerId="ADAL" clId="{B2DAE97D-786E-4103-BF75-40864B3217A0}" dt="2023-09-22T10:49:56.165" v="43" actId="2711"/>
          <ac:spMkLst>
            <pc:docMk/>
            <pc:sldMk cId="1985463051" sldId="257"/>
            <ac:spMk id="16" creationId="{496D7965-369C-3060-C3A9-A8CA16DB73EB}"/>
          </ac:spMkLst>
        </pc:spChg>
        <pc:spChg chg="mod">
          <ac:chgData name="Lendzion Karolina" userId="2bf77e35-2753-46f7-a2a9-ae9c9b556bab" providerId="ADAL" clId="{B2DAE97D-786E-4103-BF75-40864B3217A0}" dt="2023-09-22T10:49:56.165" v="43" actId="2711"/>
          <ac:spMkLst>
            <pc:docMk/>
            <pc:sldMk cId="1985463051" sldId="257"/>
            <ac:spMk id="17" creationId="{00000000-0000-0000-0000-000000000000}"/>
          </ac:spMkLst>
        </pc:spChg>
        <pc:spChg chg="mod">
          <ac:chgData name="Lendzion Karolina" userId="2bf77e35-2753-46f7-a2a9-ae9c9b556bab" providerId="ADAL" clId="{B2DAE97D-786E-4103-BF75-40864B3217A0}" dt="2023-09-22T10:49:56.165" v="43" actId="2711"/>
          <ac:spMkLst>
            <pc:docMk/>
            <pc:sldMk cId="1985463051" sldId="257"/>
            <ac:spMk id="50" creationId="{C37ADD88-7181-B217-E7F7-2EA2B3F72106}"/>
          </ac:spMkLst>
        </pc:spChg>
        <pc:spChg chg="mod">
          <ac:chgData name="Lendzion Karolina" userId="2bf77e35-2753-46f7-a2a9-ae9c9b556bab" providerId="ADAL" clId="{B2DAE97D-786E-4103-BF75-40864B3217A0}" dt="2023-09-22T10:49:56.165" v="43" actId="2711"/>
          <ac:spMkLst>
            <pc:docMk/>
            <pc:sldMk cId="1985463051" sldId="257"/>
            <ac:spMk id="51" creationId="{CB94183A-A141-C80E-14CE-09F3025D55D6}"/>
          </ac:spMkLst>
        </pc:spChg>
        <pc:spChg chg="mod">
          <ac:chgData name="Lendzion Karolina" userId="2bf77e35-2753-46f7-a2a9-ae9c9b556bab" providerId="ADAL" clId="{B2DAE97D-786E-4103-BF75-40864B3217A0}" dt="2023-09-22T10:49:56.165" v="43" actId="2711"/>
          <ac:spMkLst>
            <pc:docMk/>
            <pc:sldMk cId="1985463051" sldId="257"/>
            <ac:spMk id="52" creationId="{09AF9E06-B3CC-D869-64D3-19A8C03DB8F3}"/>
          </ac:spMkLst>
        </pc:spChg>
        <pc:spChg chg="mod">
          <ac:chgData name="Lendzion Karolina" userId="2bf77e35-2753-46f7-a2a9-ae9c9b556bab" providerId="ADAL" clId="{B2DAE97D-786E-4103-BF75-40864B3217A0}" dt="2023-09-22T10:56:33.692" v="66" actId="14100"/>
          <ac:spMkLst>
            <pc:docMk/>
            <pc:sldMk cId="1985463051" sldId="257"/>
            <ac:spMk id="64" creationId="{89FC7EE0-85F9-7D31-8D8F-B9B5A882655D}"/>
          </ac:spMkLst>
        </pc:spChg>
        <pc:spChg chg="mod">
          <ac:chgData name="Lendzion Karolina" userId="2bf77e35-2753-46f7-a2a9-ae9c9b556bab" providerId="ADAL" clId="{B2DAE97D-786E-4103-BF75-40864B3217A0}" dt="2023-09-22T10:52:35.587" v="49" actId="790"/>
          <ac:spMkLst>
            <pc:docMk/>
            <pc:sldMk cId="1985463051" sldId="257"/>
            <ac:spMk id="84" creationId="{96D69FAE-118A-C82C-177C-E5CD647FA79A}"/>
          </ac:spMkLst>
        </pc:spChg>
        <pc:spChg chg="mod">
          <ac:chgData name="Lendzion Karolina" userId="2bf77e35-2753-46f7-a2a9-ae9c9b556bab" providerId="ADAL" clId="{B2DAE97D-786E-4103-BF75-40864B3217A0}" dt="2023-09-22T10:56:08.095" v="61" actId="14100"/>
          <ac:spMkLst>
            <pc:docMk/>
            <pc:sldMk cId="1985463051" sldId="257"/>
            <ac:spMk id="99" creationId="{7DFF4FC5-F540-1EFD-25CC-FB7F4ED23F95}"/>
          </ac:spMkLst>
        </pc:spChg>
        <pc:spChg chg="mod">
          <ac:chgData name="Lendzion Karolina" userId="2bf77e35-2753-46f7-a2a9-ae9c9b556bab" providerId="ADAL" clId="{B2DAE97D-786E-4103-BF75-40864B3217A0}" dt="2023-09-22T10:56:25.798" v="64" actId="14100"/>
          <ac:spMkLst>
            <pc:docMk/>
            <pc:sldMk cId="1985463051" sldId="257"/>
            <ac:spMk id="100" creationId="{6DB0C808-053A-AB25-151B-2F4D21F1F372}"/>
          </ac:spMkLst>
        </pc:spChg>
        <pc:spChg chg="mod">
          <ac:chgData name="Lendzion Karolina" userId="2bf77e35-2753-46f7-a2a9-ae9c9b556bab" providerId="ADAL" clId="{B2DAE97D-786E-4103-BF75-40864B3217A0}" dt="2023-09-22T10:49:56.165" v="43" actId="2711"/>
          <ac:spMkLst>
            <pc:docMk/>
            <pc:sldMk cId="1985463051" sldId="257"/>
            <ac:spMk id="109" creationId="{E9B4E67F-95F9-E8BD-8469-2259C2478CD7}"/>
          </ac:spMkLst>
        </pc:spChg>
        <pc:spChg chg="mod">
          <ac:chgData name="Lendzion Karolina" userId="2bf77e35-2753-46f7-a2a9-ae9c9b556bab" providerId="ADAL" clId="{B2DAE97D-786E-4103-BF75-40864B3217A0}" dt="2023-09-22T10:51:15.375" v="44" actId="2711"/>
          <ac:spMkLst>
            <pc:docMk/>
            <pc:sldMk cId="1985463051" sldId="257"/>
            <ac:spMk id="122" creationId="{E93543C0-9347-982F-CFB5-BADB1B8DB167}"/>
          </ac:spMkLst>
        </pc:spChg>
        <pc:spChg chg="mod">
          <ac:chgData name="Lendzion Karolina" userId="2bf77e35-2753-46f7-a2a9-ae9c9b556bab" providerId="ADAL" clId="{B2DAE97D-786E-4103-BF75-40864B3217A0}" dt="2023-09-22T10:51:26.953" v="45" actId="2711"/>
          <ac:spMkLst>
            <pc:docMk/>
            <pc:sldMk cId="1985463051" sldId="257"/>
            <ac:spMk id="125" creationId="{0FCE46B1-D21F-4257-8D86-C8E5B8627C0A}"/>
          </ac:spMkLst>
        </pc:spChg>
        <pc:spChg chg="mod">
          <ac:chgData name="Lendzion Karolina" userId="2bf77e35-2753-46f7-a2a9-ae9c9b556bab" providerId="ADAL" clId="{B2DAE97D-786E-4103-BF75-40864B3217A0}" dt="2023-09-22T10:51:32.723" v="46" actId="2711"/>
          <ac:spMkLst>
            <pc:docMk/>
            <pc:sldMk cId="1985463051" sldId="257"/>
            <ac:spMk id="126" creationId="{39BC0A15-5750-40B2-8B47-DDE6C4A471BB}"/>
          </ac:spMkLst>
        </pc:spChg>
        <pc:spChg chg="mod">
          <ac:chgData name="Lendzion Karolina" userId="2bf77e35-2753-46f7-a2a9-ae9c9b556bab" providerId="ADAL" clId="{B2DAE97D-786E-4103-BF75-40864B3217A0}" dt="2023-09-22T10:49:56.165" v="43" actId="2711"/>
          <ac:spMkLst>
            <pc:docMk/>
            <pc:sldMk cId="1985463051" sldId="257"/>
            <ac:spMk id="127" creationId="{BB290B56-B837-515C-4E9E-15A5BFFE1779}"/>
          </ac:spMkLst>
        </pc:spChg>
        <pc:spChg chg="mod">
          <ac:chgData name="Lendzion Karolina" userId="2bf77e35-2753-46f7-a2a9-ae9c9b556bab" providerId="ADAL" clId="{B2DAE97D-786E-4103-BF75-40864B3217A0}" dt="2023-09-22T10:51:44.908" v="47" actId="2711"/>
          <ac:spMkLst>
            <pc:docMk/>
            <pc:sldMk cId="1985463051" sldId="257"/>
            <ac:spMk id="130" creationId="{8FEFB78E-36D0-4798-BF79-B94098A5070B}"/>
          </ac:spMkLst>
        </pc:spChg>
        <pc:spChg chg="mod">
          <ac:chgData name="Lendzion Karolina" userId="2bf77e35-2753-46f7-a2a9-ae9c9b556bab" providerId="ADAL" clId="{B2DAE97D-786E-4103-BF75-40864B3217A0}" dt="2023-09-22T10:49:56.165" v="43" actId="2711"/>
          <ac:spMkLst>
            <pc:docMk/>
            <pc:sldMk cId="1985463051" sldId="257"/>
            <ac:spMk id="131" creationId="{138B83A4-56AA-2702-D83B-AF5831561F3F}"/>
          </ac:spMkLst>
        </pc:spChg>
        <pc:spChg chg="mod">
          <ac:chgData name="Lendzion Karolina" userId="2bf77e35-2753-46f7-a2a9-ae9c9b556bab" providerId="ADAL" clId="{B2DAE97D-786E-4103-BF75-40864B3217A0}" dt="2023-09-22T10:52:03.060" v="48" actId="2711"/>
          <ac:spMkLst>
            <pc:docMk/>
            <pc:sldMk cId="1985463051" sldId="257"/>
            <ac:spMk id="132" creationId="{8574335C-6818-88B5-0675-C2C6D45BE30D}"/>
          </ac:spMkLst>
        </pc:spChg>
        <pc:grpChg chg="mod">
          <ac:chgData name="Lendzion Karolina" userId="2bf77e35-2753-46f7-a2a9-ae9c9b556bab" providerId="ADAL" clId="{B2DAE97D-786E-4103-BF75-40864B3217A0}" dt="2023-09-22T10:49:56.165" v="43" actId="2711"/>
          <ac:grpSpMkLst>
            <pc:docMk/>
            <pc:sldMk cId="1985463051" sldId="257"/>
            <ac:grpSpMk id="123" creationId="{39ADCD01-6F4B-684A-3C92-87F298FE7746}"/>
          </ac:grpSpMkLst>
        </pc:grpChg>
        <pc:grpChg chg="mod">
          <ac:chgData name="Lendzion Karolina" userId="2bf77e35-2753-46f7-a2a9-ae9c9b556bab" providerId="ADAL" clId="{B2DAE97D-786E-4103-BF75-40864B3217A0}" dt="2023-09-22T10:49:56.165" v="43" actId="2711"/>
          <ac:grpSpMkLst>
            <pc:docMk/>
            <pc:sldMk cId="1985463051" sldId="257"/>
            <ac:grpSpMk id="128" creationId="{0054823F-37B7-67D3-774E-386D26610BF1}"/>
          </ac:grpSpMkLst>
        </pc:grpChg>
        <pc:graphicFrameChg chg="mod">
          <ac:chgData name="Lendzion Karolina" userId="2bf77e35-2753-46f7-a2a9-ae9c9b556bab" providerId="ADAL" clId="{B2DAE97D-786E-4103-BF75-40864B3217A0}" dt="2023-09-22T10:49:56.165" v="43" actId="2711"/>
          <ac:graphicFrameMkLst>
            <pc:docMk/>
            <pc:sldMk cId="1985463051" sldId="257"/>
            <ac:graphicFrameMk id="8" creationId="{72C36886-E383-4E1B-8E42-A3B1F0135807}"/>
          </ac:graphicFrameMkLst>
        </pc:graphicFrameChg>
        <pc:graphicFrameChg chg="mod">
          <ac:chgData name="Lendzion Karolina" userId="2bf77e35-2753-46f7-a2a9-ae9c9b556bab" providerId="ADAL" clId="{B2DAE97D-786E-4103-BF75-40864B3217A0}" dt="2023-09-22T10:49:56.165" v="43" actId="2711"/>
          <ac:graphicFrameMkLst>
            <pc:docMk/>
            <pc:sldMk cId="1985463051" sldId="257"/>
            <ac:graphicFrameMk id="15" creationId="{9CA5D108-647F-8FA2-8FB1-4CB04981BD90}"/>
          </ac:graphicFrameMkLst>
        </pc:graphicFrameChg>
        <pc:graphicFrameChg chg="mod">
          <ac:chgData name="Lendzion Karolina" userId="2bf77e35-2753-46f7-a2a9-ae9c9b556bab" providerId="ADAL" clId="{B2DAE97D-786E-4103-BF75-40864B3217A0}" dt="2023-09-22T10:49:56.165" v="43" actId="2711"/>
          <ac:graphicFrameMkLst>
            <pc:docMk/>
            <pc:sldMk cId="1985463051" sldId="257"/>
            <ac:graphicFrameMk id="121" creationId="{99BD48F6-8105-103D-6682-20E668033986}"/>
          </ac:graphicFrameMkLst>
        </pc:graphicFrameChg>
        <pc:cxnChg chg="mod">
          <ac:chgData name="Lendzion Karolina" userId="2bf77e35-2753-46f7-a2a9-ae9c9b556bab" providerId="ADAL" clId="{B2DAE97D-786E-4103-BF75-40864B3217A0}" dt="2023-09-22T10:49:56.165" v="43" actId="2711"/>
          <ac:cxnSpMkLst>
            <pc:docMk/>
            <pc:sldMk cId="1985463051" sldId="257"/>
            <ac:cxnSpMk id="19" creationId="{00000000-0000-0000-0000-000000000000}"/>
          </ac:cxnSpMkLst>
        </pc:cxnChg>
      </pc:sldChg>
    </pc:docChg>
  </pc:docChgLst>
  <pc:docChgLst>
    <pc:chgData name="Dębowska Renata" userId="96e42218-cf55-495d-9a84-2557c1e80685" providerId="ADAL" clId="{88581204-8B68-483E-AC2E-345A7E142B8C}"/>
    <pc:docChg chg="modSld">
      <pc:chgData name="Dębowska Renata" userId="96e42218-cf55-495d-9a84-2557c1e80685" providerId="ADAL" clId="{88581204-8B68-483E-AC2E-345A7E142B8C}" dt="2023-09-13T10:28:09.140" v="2" actId="20577"/>
      <pc:docMkLst>
        <pc:docMk/>
      </pc:docMkLst>
      <pc:sldChg chg="modSp mod">
        <pc:chgData name="Dębowska Renata" userId="96e42218-cf55-495d-9a84-2557c1e80685" providerId="ADAL" clId="{88581204-8B68-483E-AC2E-345A7E142B8C}" dt="2023-09-13T10:28:09.140" v="2" actId="20577"/>
        <pc:sldMkLst>
          <pc:docMk/>
          <pc:sldMk cId="1985463051" sldId="257"/>
        </pc:sldMkLst>
        <pc:spChg chg="mod">
          <ac:chgData name="Dębowska Renata" userId="96e42218-cf55-495d-9a84-2557c1e80685" providerId="ADAL" clId="{88581204-8B68-483E-AC2E-345A7E142B8C}" dt="2023-09-13T10:28:09.140" v="2" actId="20577"/>
          <ac:spMkLst>
            <pc:docMk/>
            <pc:sldMk cId="1985463051" sldId="257"/>
            <ac:spMk id="17" creationId="{00000000-0000-0000-0000-000000000000}"/>
          </ac:spMkLst>
        </pc:spChg>
      </pc:sldChg>
    </pc:docChg>
  </pc:docChgLst>
  <pc:docChgLst>
    <pc:chgData name="Lendzion Karolina" userId="2bf77e35-2753-46f7-a2a9-ae9c9b556bab" providerId="ADAL" clId="{A7FAA1F8-8D76-4A5D-9266-ED8359145E41}"/>
    <pc:docChg chg="undo redo custSel modSld">
      <pc:chgData name="Lendzion Karolina" userId="2bf77e35-2753-46f7-a2a9-ae9c9b556bab" providerId="ADAL" clId="{A7FAA1F8-8D76-4A5D-9266-ED8359145E41}" dt="2023-09-20T07:06:01.780" v="3103" actId="113"/>
      <pc:docMkLst>
        <pc:docMk/>
      </pc:docMkLst>
      <pc:sldChg chg="addSp delSp modSp mod">
        <pc:chgData name="Lendzion Karolina" userId="2bf77e35-2753-46f7-a2a9-ae9c9b556bab" providerId="ADAL" clId="{A7FAA1F8-8D76-4A5D-9266-ED8359145E41}" dt="2023-09-20T07:06:01.780" v="3103" actId="113"/>
        <pc:sldMkLst>
          <pc:docMk/>
          <pc:sldMk cId="1985463051" sldId="257"/>
        </pc:sldMkLst>
        <pc:spChg chg="mod">
          <ac:chgData name="Lendzion Karolina" userId="2bf77e35-2753-46f7-a2a9-ae9c9b556bab" providerId="ADAL" clId="{A7FAA1F8-8D76-4A5D-9266-ED8359145E41}" dt="2023-09-20T05:34:26.891" v="321" actId="20577"/>
          <ac:spMkLst>
            <pc:docMk/>
            <pc:sldMk cId="1985463051" sldId="257"/>
            <ac:spMk id="2" creationId="{00000000-0000-0000-0000-000000000000}"/>
          </ac:spMkLst>
        </pc:spChg>
        <pc:spChg chg="mod">
          <ac:chgData name="Lendzion Karolina" userId="2bf77e35-2753-46f7-a2a9-ae9c9b556bab" providerId="ADAL" clId="{A7FAA1F8-8D76-4A5D-9266-ED8359145E41}" dt="2023-09-20T06:42:47.723" v="1808" actId="14100"/>
          <ac:spMkLst>
            <pc:docMk/>
            <pc:sldMk cId="1985463051" sldId="257"/>
            <ac:spMk id="3" creationId="{00000000-0000-0000-0000-000000000000}"/>
          </ac:spMkLst>
        </pc:spChg>
        <pc:spChg chg="mod">
          <ac:chgData name="Lendzion Karolina" userId="2bf77e35-2753-46f7-a2a9-ae9c9b556bab" providerId="ADAL" clId="{A7FAA1F8-8D76-4A5D-9266-ED8359145E41}" dt="2023-09-20T06:42:58.233" v="1809" actId="14100"/>
          <ac:spMkLst>
            <pc:docMk/>
            <pc:sldMk cId="1985463051" sldId="257"/>
            <ac:spMk id="4" creationId="{00000000-0000-0000-0000-000000000000}"/>
          </ac:spMkLst>
        </pc:spChg>
        <pc:spChg chg="mod">
          <ac:chgData name="Lendzion Karolina" userId="2bf77e35-2753-46f7-a2a9-ae9c9b556bab" providerId="ADAL" clId="{A7FAA1F8-8D76-4A5D-9266-ED8359145E41}" dt="2023-09-20T06:43:26.492" v="1811" actId="14100"/>
          <ac:spMkLst>
            <pc:docMk/>
            <pc:sldMk cId="1985463051" sldId="257"/>
            <ac:spMk id="5" creationId="{00000000-0000-0000-0000-000000000000}"/>
          </ac:spMkLst>
        </pc:spChg>
        <pc:spChg chg="add mod">
          <ac:chgData name="Lendzion Karolina" userId="2bf77e35-2753-46f7-a2a9-ae9c9b556bab" providerId="ADAL" clId="{A7FAA1F8-8D76-4A5D-9266-ED8359145E41}" dt="2023-09-20T06:48:46.184" v="2101" actId="1076"/>
          <ac:spMkLst>
            <pc:docMk/>
            <pc:sldMk cId="1985463051" sldId="257"/>
            <ac:spMk id="7" creationId="{2260D53D-1835-AF6E-B0E1-46982BA31A63}"/>
          </ac:spMkLst>
        </pc:spChg>
        <pc:spChg chg="mod">
          <ac:chgData name="Lendzion Karolina" userId="2bf77e35-2753-46f7-a2a9-ae9c9b556bab" providerId="ADAL" clId="{A7FAA1F8-8D76-4A5D-9266-ED8359145E41}" dt="2023-09-20T05:22:18.075" v="18" actId="20577"/>
          <ac:spMkLst>
            <pc:docMk/>
            <pc:sldMk cId="1985463051" sldId="257"/>
            <ac:spMk id="13" creationId="{00000000-0000-0000-0000-000000000000}"/>
          </ac:spMkLst>
        </pc:spChg>
        <pc:spChg chg="mod">
          <ac:chgData name="Lendzion Karolina" userId="2bf77e35-2753-46f7-a2a9-ae9c9b556bab" providerId="ADAL" clId="{A7FAA1F8-8D76-4A5D-9266-ED8359145E41}" dt="2023-09-20T06:33:12.535" v="1522" actId="20577"/>
          <ac:spMkLst>
            <pc:docMk/>
            <pc:sldMk cId="1985463051" sldId="257"/>
            <ac:spMk id="17" creationId="{00000000-0000-0000-0000-000000000000}"/>
          </ac:spMkLst>
        </pc:spChg>
        <pc:spChg chg="del mod">
          <ac:chgData name="Lendzion Karolina" userId="2bf77e35-2753-46f7-a2a9-ae9c9b556bab" providerId="ADAL" clId="{A7FAA1F8-8D76-4A5D-9266-ED8359145E41}" dt="2023-09-20T05:35:15.213" v="328" actId="478"/>
          <ac:spMkLst>
            <pc:docMk/>
            <pc:sldMk cId="1985463051" sldId="257"/>
            <ac:spMk id="49" creationId="{CEE2A6A6-A68D-4BD7-3F9C-686A8748062C}"/>
          </ac:spMkLst>
        </pc:spChg>
        <pc:spChg chg="mod">
          <ac:chgData name="Lendzion Karolina" userId="2bf77e35-2753-46f7-a2a9-ae9c9b556bab" providerId="ADAL" clId="{A7FAA1F8-8D76-4A5D-9266-ED8359145E41}" dt="2023-09-20T06:04:53.300" v="696" actId="14100"/>
          <ac:spMkLst>
            <pc:docMk/>
            <pc:sldMk cId="1985463051" sldId="257"/>
            <ac:spMk id="50" creationId="{C37ADD88-7181-B217-E7F7-2EA2B3F72106}"/>
          </ac:spMkLst>
        </pc:spChg>
        <pc:spChg chg="mod">
          <ac:chgData name="Lendzion Karolina" userId="2bf77e35-2753-46f7-a2a9-ae9c9b556bab" providerId="ADAL" clId="{A7FAA1F8-8D76-4A5D-9266-ED8359145E41}" dt="2023-09-20T07:05:07.098" v="3099" actId="14100"/>
          <ac:spMkLst>
            <pc:docMk/>
            <pc:sldMk cId="1985463051" sldId="257"/>
            <ac:spMk id="51" creationId="{CB94183A-A141-C80E-14CE-09F3025D55D6}"/>
          </ac:spMkLst>
        </pc:spChg>
        <pc:spChg chg="mod">
          <ac:chgData name="Lendzion Karolina" userId="2bf77e35-2753-46f7-a2a9-ae9c9b556bab" providerId="ADAL" clId="{A7FAA1F8-8D76-4A5D-9266-ED8359145E41}" dt="2023-09-20T07:02:43.355" v="3084" actId="1076"/>
          <ac:spMkLst>
            <pc:docMk/>
            <pc:sldMk cId="1985463051" sldId="257"/>
            <ac:spMk id="52" creationId="{09AF9E06-B3CC-D869-64D3-19A8C03DB8F3}"/>
          </ac:spMkLst>
        </pc:spChg>
        <pc:spChg chg="del mod">
          <ac:chgData name="Lendzion Karolina" userId="2bf77e35-2753-46f7-a2a9-ae9c9b556bab" providerId="ADAL" clId="{A7FAA1F8-8D76-4A5D-9266-ED8359145E41}" dt="2023-09-20T05:35:01.443" v="326" actId="478"/>
          <ac:spMkLst>
            <pc:docMk/>
            <pc:sldMk cId="1985463051" sldId="257"/>
            <ac:spMk id="53" creationId="{4231383D-4CF3-A478-B030-09BBD8CD9753}"/>
          </ac:spMkLst>
        </pc:spChg>
        <pc:spChg chg="del mod">
          <ac:chgData name="Lendzion Karolina" userId="2bf77e35-2753-46f7-a2a9-ae9c9b556bab" providerId="ADAL" clId="{A7FAA1F8-8D76-4A5D-9266-ED8359145E41}" dt="2023-09-20T05:35:01.443" v="326" actId="478"/>
          <ac:spMkLst>
            <pc:docMk/>
            <pc:sldMk cId="1985463051" sldId="257"/>
            <ac:spMk id="54" creationId="{8BAF6E1F-82E8-F39F-5EC7-63D17F43F73B}"/>
          </ac:spMkLst>
        </pc:spChg>
        <pc:spChg chg="del mod">
          <ac:chgData name="Lendzion Karolina" userId="2bf77e35-2753-46f7-a2a9-ae9c9b556bab" providerId="ADAL" clId="{A7FAA1F8-8D76-4A5D-9266-ED8359145E41}" dt="2023-09-20T06:30:52.393" v="1449" actId="478"/>
          <ac:spMkLst>
            <pc:docMk/>
            <pc:sldMk cId="1985463051" sldId="257"/>
            <ac:spMk id="55" creationId="{03A59FBD-7C8B-4F5E-7ACD-8F2D1CC7DD81}"/>
          </ac:spMkLst>
        </pc:spChg>
        <pc:spChg chg="mod">
          <ac:chgData name="Lendzion Karolina" userId="2bf77e35-2753-46f7-a2a9-ae9c9b556bab" providerId="ADAL" clId="{A7FAA1F8-8D76-4A5D-9266-ED8359145E41}" dt="2023-09-20T06:48:37.731" v="2100" actId="20577"/>
          <ac:spMkLst>
            <pc:docMk/>
            <pc:sldMk cId="1985463051" sldId="257"/>
            <ac:spMk id="64" creationId="{89FC7EE0-85F9-7D31-8D8F-B9B5A882655D}"/>
          </ac:spMkLst>
        </pc:spChg>
        <pc:spChg chg="del mod">
          <ac:chgData name="Lendzion Karolina" userId="2bf77e35-2753-46f7-a2a9-ae9c9b556bab" providerId="ADAL" clId="{A7FAA1F8-8D76-4A5D-9266-ED8359145E41}" dt="2023-09-20T06:29:21.976" v="1431" actId="478"/>
          <ac:spMkLst>
            <pc:docMk/>
            <pc:sldMk cId="1985463051" sldId="257"/>
            <ac:spMk id="73" creationId="{CAF9044B-D209-0B54-5175-59308027C0A8}"/>
          </ac:spMkLst>
        </pc:spChg>
        <pc:spChg chg="mod">
          <ac:chgData name="Lendzion Karolina" userId="2bf77e35-2753-46f7-a2a9-ae9c9b556bab" providerId="ADAL" clId="{A7FAA1F8-8D76-4A5D-9266-ED8359145E41}" dt="2023-09-20T06:43:26.492" v="1811" actId="14100"/>
          <ac:spMkLst>
            <pc:docMk/>
            <pc:sldMk cId="1985463051" sldId="257"/>
            <ac:spMk id="84" creationId="{96D69FAE-118A-C82C-177C-E5CD647FA79A}"/>
          </ac:spMkLst>
        </pc:spChg>
        <pc:spChg chg="mod">
          <ac:chgData name="Lendzion Karolina" userId="2bf77e35-2753-46f7-a2a9-ae9c9b556bab" providerId="ADAL" clId="{A7FAA1F8-8D76-4A5D-9266-ED8359145E41}" dt="2023-09-20T07:04:45.497" v="3095" actId="14100"/>
          <ac:spMkLst>
            <pc:docMk/>
            <pc:sldMk cId="1985463051" sldId="257"/>
            <ac:spMk id="99" creationId="{7DFF4FC5-F540-1EFD-25CC-FB7F4ED23F95}"/>
          </ac:spMkLst>
        </pc:spChg>
        <pc:spChg chg="mod">
          <ac:chgData name="Lendzion Karolina" userId="2bf77e35-2753-46f7-a2a9-ae9c9b556bab" providerId="ADAL" clId="{A7FAA1F8-8D76-4A5D-9266-ED8359145E41}" dt="2023-09-20T07:04:52.965" v="3096" actId="14100"/>
          <ac:spMkLst>
            <pc:docMk/>
            <pc:sldMk cId="1985463051" sldId="257"/>
            <ac:spMk id="100" creationId="{6DB0C808-053A-AB25-151B-2F4D21F1F372}"/>
          </ac:spMkLst>
        </pc:spChg>
        <pc:spChg chg="mod">
          <ac:chgData name="Lendzion Karolina" userId="2bf77e35-2753-46f7-a2a9-ae9c9b556bab" providerId="ADAL" clId="{A7FAA1F8-8D76-4A5D-9266-ED8359145E41}" dt="2023-09-20T06:56:59.224" v="2818" actId="14100"/>
          <ac:spMkLst>
            <pc:docMk/>
            <pc:sldMk cId="1985463051" sldId="257"/>
            <ac:spMk id="109" creationId="{E9B4E67F-95F9-E8BD-8469-2259C2478CD7}"/>
          </ac:spMkLst>
        </pc:spChg>
        <pc:spChg chg="mod">
          <ac:chgData name="Lendzion Karolina" userId="2bf77e35-2753-46f7-a2a9-ae9c9b556bab" providerId="ADAL" clId="{A7FAA1F8-8D76-4A5D-9266-ED8359145E41}" dt="2023-09-20T07:06:01.780" v="3103" actId="113"/>
          <ac:spMkLst>
            <pc:docMk/>
            <pc:sldMk cId="1985463051" sldId="257"/>
            <ac:spMk id="110" creationId="{99DF6A0B-66D1-312C-D76B-DE4B4909F061}"/>
          </ac:spMkLst>
        </pc:spChg>
        <pc:spChg chg="mod">
          <ac:chgData name="Lendzion Karolina" userId="2bf77e35-2753-46f7-a2a9-ae9c9b556bab" providerId="ADAL" clId="{A7FAA1F8-8D76-4A5D-9266-ED8359145E41}" dt="2023-09-20T06:27:58.943" v="1418" actId="1076"/>
          <ac:spMkLst>
            <pc:docMk/>
            <pc:sldMk cId="1985463051" sldId="257"/>
            <ac:spMk id="122" creationId="{E93543C0-9347-982F-CFB5-BADB1B8DB167}"/>
          </ac:spMkLst>
        </pc:spChg>
        <pc:spChg chg="mod">
          <ac:chgData name="Lendzion Karolina" userId="2bf77e35-2753-46f7-a2a9-ae9c9b556bab" providerId="ADAL" clId="{A7FAA1F8-8D76-4A5D-9266-ED8359145E41}" dt="2023-09-20T07:00:09.182" v="2865" actId="1076"/>
          <ac:spMkLst>
            <pc:docMk/>
            <pc:sldMk cId="1985463051" sldId="257"/>
            <ac:spMk id="125" creationId="{0FCE46B1-D21F-4257-8D86-C8E5B8627C0A}"/>
          </ac:spMkLst>
        </pc:spChg>
        <pc:spChg chg="mod">
          <ac:chgData name="Lendzion Karolina" userId="2bf77e35-2753-46f7-a2a9-ae9c9b556bab" providerId="ADAL" clId="{A7FAA1F8-8D76-4A5D-9266-ED8359145E41}" dt="2023-09-20T06:40:41.453" v="1792" actId="207"/>
          <ac:spMkLst>
            <pc:docMk/>
            <pc:sldMk cId="1985463051" sldId="257"/>
            <ac:spMk id="126" creationId="{39BC0A15-5750-40B2-8B47-DDE6C4A471BB}"/>
          </ac:spMkLst>
        </pc:spChg>
        <pc:spChg chg="mod">
          <ac:chgData name="Lendzion Karolina" userId="2bf77e35-2753-46f7-a2a9-ae9c9b556bab" providerId="ADAL" clId="{A7FAA1F8-8D76-4A5D-9266-ED8359145E41}" dt="2023-09-20T07:02:43.355" v="3084" actId="1076"/>
          <ac:spMkLst>
            <pc:docMk/>
            <pc:sldMk cId="1985463051" sldId="257"/>
            <ac:spMk id="127" creationId="{BB290B56-B837-515C-4E9E-15A5BFFE1779}"/>
          </ac:spMkLst>
        </pc:spChg>
        <pc:spChg chg="mod">
          <ac:chgData name="Lendzion Karolina" userId="2bf77e35-2753-46f7-a2a9-ae9c9b556bab" providerId="ADAL" clId="{A7FAA1F8-8D76-4A5D-9266-ED8359145E41}" dt="2023-09-20T07:00:38.138" v="2871" actId="14100"/>
          <ac:spMkLst>
            <pc:docMk/>
            <pc:sldMk cId="1985463051" sldId="257"/>
            <ac:spMk id="130" creationId="{8FEFB78E-36D0-4798-BF79-B94098A5070B}"/>
          </ac:spMkLst>
        </pc:spChg>
        <pc:spChg chg="mod">
          <ac:chgData name="Lendzion Karolina" userId="2bf77e35-2753-46f7-a2a9-ae9c9b556bab" providerId="ADAL" clId="{A7FAA1F8-8D76-4A5D-9266-ED8359145E41}" dt="2023-09-20T07:02:43.355" v="3084" actId="1076"/>
          <ac:spMkLst>
            <pc:docMk/>
            <pc:sldMk cId="1985463051" sldId="257"/>
            <ac:spMk id="131" creationId="{138B83A4-56AA-2702-D83B-AF5831561F3F}"/>
          </ac:spMkLst>
        </pc:spChg>
        <pc:spChg chg="mod">
          <ac:chgData name="Lendzion Karolina" userId="2bf77e35-2753-46f7-a2a9-ae9c9b556bab" providerId="ADAL" clId="{A7FAA1F8-8D76-4A5D-9266-ED8359145E41}" dt="2023-09-20T07:02:48.493" v="3085" actId="14100"/>
          <ac:spMkLst>
            <pc:docMk/>
            <pc:sldMk cId="1985463051" sldId="257"/>
            <ac:spMk id="132" creationId="{8574335C-6818-88B5-0675-C2C6D45BE30D}"/>
          </ac:spMkLst>
        </pc:spChg>
        <pc:grpChg chg="mod">
          <ac:chgData name="Lendzion Karolina" userId="2bf77e35-2753-46f7-a2a9-ae9c9b556bab" providerId="ADAL" clId="{A7FAA1F8-8D76-4A5D-9266-ED8359145E41}" dt="2023-09-20T07:02:48.493" v="3085" actId="14100"/>
          <ac:grpSpMkLst>
            <pc:docMk/>
            <pc:sldMk cId="1985463051" sldId="257"/>
            <ac:grpSpMk id="120" creationId="{929D18D3-49F4-A5B1-DB92-16E3E90F9C6B}"/>
          </ac:grpSpMkLst>
        </pc:grpChg>
        <pc:grpChg chg="mod">
          <ac:chgData name="Lendzion Karolina" userId="2bf77e35-2753-46f7-a2a9-ae9c9b556bab" providerId="ADAL" clId="{A7FAA1F8-8D76-4A5D-9266-ED8359145E41}" dt="2023-09-20T07:02:48.493" v="3085" actId="14100"/>
          <ac:grpSpMkLst>
            <pc:docMk/>
            <pc:sldMk cId="1985463051" sldId="257"/>
            <ac:grpSpMk id="123" creationId="{39ADCD01-6F4B-684A-3C92-87F298FE7746}"/>
          </ac:grpSpMkLst>
        </pc:grpChg>
        <pc:grpChg chg="mod">
          <ac:chgData name="Lendzion Karolina" userId="2bf77e35-2753-46f7-a2a9-ae9c9b556bab" providerId="ADAL" clId="{A7FAA1F8-8D76-4A5D-9266-ED8359145E41}" dt="2023-09-20T07:02:48.493" v="3085" actId="14100"/>
          <ac:grpSpMkLst>
            <pc:docMk/>
            <pc:sldMk cId="1985463051" sldId="257"/>
            <ac:grpSpMk id="128" creationId="{0054823F-37B7-67D3-774E-386D26610BF1}"/>
          </ac:grpSpMkLst>
        </pc:grpChg>
        <pc:graphicFrameChg chg="mod">
          <ac:chgData name="Lendzion Karolina" userId="2bf77e35-2753-46f7-a2a9-ae9c9b556bab" providerId="ADAL" clId="{A7FAA1F8-8D76-4A5D-9266-ED8359145E41}" dt="2023-09-20T06:26:56.596" v="1400" actId="404"/>
          <ac:graphicFrameMkLst>
            <pc:docMk/>
            <pc:sldMk cId="1985463051" sldId="257"/>
            <ac:graphicFrameMk id="121" creationId="{99BD48F6-8105-103D-6682-20E668033986}"/>
          </ac:graphicFrameMkLst>
        </pc:graphicFrameChg>
        <pc:graphicFrameChg chg="mod">
          <ac:chgData name="Lendzion Karolina" userId="2bf77e35-2753-46f7-a2a9-ae9c9b556bab" providerId="ADAL" clId="{A7FAA1F8-8D76-4A5D-9266-ED8359145E41}" dt="2023-09-20T06:40:56.903" v="1794" actId="207"/>
          <ac:graphicFrameMkLst>
            <pc:docMk/>
            <pc:sldMk cId="1985463051" sldId="257"/>
            <ac:graphicFrameMk id="124" creationId="{D96B17B4-6F57-40F5-A13F-FD8F1EE4E670}"/>
          </ac:graphicFrameMkLst>
        </pc:graphicFrameChg>
        <pc:graphicFrameChg chg="mod">
          <ac:chgData name="Lendzion Karolina" userId="2bf77e35-2753-46f7-a2a9-ae9c9b556bab" providerId="ADAL" clId="{A7FAA1F8-8D76-4A5D-9266-ED8359145E41}" dt="2023-09-20T06:27:22.235" v="1410" actId="404"/>
          <ac:graphicFrameMkLst>
            <pc:docMk/>
            <pc:sldMk cId="1985463051" sldId="257"/>
            <ac:graphicFrameMk id="129" creationId="{7D63F512-AB0B-4D7A-8666-3F45361654DD}"/>
          </ac:graphicFrameMkLst>
        </pc:graphicFrameChg>
        <pc:cxnChg chg="mod">
          <ac:chgData name="Lendzion Karolina" userId="2bf77e35-2753-46f7-a2a9-ae9c9b556bab" providerId="ADAL" clId="{A7FAA1F8-8D76-4A5D-9266-ED8359145E41}" dt="2023-09-20T06:32:52.116" v="1479" actId="1076"/>
          <ac:cxnSpMkLst>
            <pc:docMk/>
            <pc:sldMk cId="1985463051" sldId="257"/>
            <ac:cxnSpMk id="19" creationId="{00000000-0000-0000-0000-000000000000}"/>
          </ac:cxnSpMkLst>
        </pc:cxnChg>
      </pc:sldChg>
    </pc:docChg>
  </pc:docChgLst>
  <pc:docChgLst>
    <pc:chgData name="Pasikowska-Piwko Monika" userId="fd6f4aed-5248-4ebd-9f24-6ba007e94d04" providerId="ADAL" clId="{E0834BA9-D6BF-4D67-9BDB-45459E2A6563}"/>
    <pc:docChg chg="undo custSel modSld">
      <pc:chgData name="Pasikowska-Piwko Monika" userId="fd6f4aed-5248-4ebd-9f24-6ba007e94d04" providerId="ADAL" clId="{E0834BA9-D6BF-4D67-9BDB-45459E2A6563}" dt="2022-08-23T13:44:50.864" v="829" actId="1076"/>
      <pc:docMkLst>
        <pc:docMk/>
      </pc:docMkLst>
      <pc:sldChg chg="addSp delSp modSp mod">
        <pc:chgData name="Pasikowska-Piwko Monika" userId="fd6f4aed-5248-4ebd-9f24-6ba007e94d04" providerId="ADAL" clId="{E0834BA9-D6BF-4D67-9BDB-45459E2A6563}" dt="2022-08-23T13:44:50.864" v="829" actId="1076"/>
        <pc:sldMkLst>
          <pc:docMk/>
          <pc:sldMk cId="1985463051" sldId="257"/>
        </pc:sldMkLst>
        <pc:spChg chg="mod">
          <ac:chgData name="Pasikowska-Piwko Monika" userId="fd6f4aed-5248-4ebd-9f24-6ba007e94d04" providerId="ADAL" clId="{E0834BA9-D6BF-4D67-9BDB-45459E2A6563}" dt="2022-08-23T11:53:00.911" v="76" actId="20577"/>
          <ac:spMkLst>
            <pc:docMk/>
            <pc:sldMk cId="1985463051" sldId="257"/>
            <ac:spMk id="2" creationId="{00000000-0000-0000-0000-000000000000}"/>
          </ac:spMkLst>
        </pc:spChg>
        <pc:spChg chg="mod">
          <ac:chgData name="Pasikowska-Piwko Monika" userId="fd6f4aed-5248-4ebd-9f24-6ba007e94d04" providerId="ADAL" clId="{E0834BA9-D6BF-4D67-9BDB-45459E2A6563}" dt="2022-08-23T12:47:04.411" v="769" actId="1076"/>
          <ac:spMkLst>
            <pc:docMk/>
            <pc:sldMk cId="1985463051" sldId="257"/>
            <ac:spMk id="3" creationId="{00000000-0000-0000-0000-000000000000}"/>
          </ac:spMkLst>
        </pc:spChg>
        <pc:spChg chg="add del mod">
          <ac:chgData name="Pasikowska-Piwko Monika" userId="fd6f4aed-5248-4ebd-9f24-6ba007e94d04" providerId="ADAL" clId="{E0834BA9-D6BF-4D67-9BDB-45459E2A6563}" dt="2022-08-23T12:46:23.055" v="764" actId="948"/>
          <ac:spMkLst>
            <pc:docMk/>
            <pc:sldMk cId="1985463051" sldId="257"/>
            <ac:spMk id="5" creationId="{00000000-0000-0000-0000-000000000000}"/>
          </ac:spMkLst>
        </pc:spChg>
        <pc:spChg chg="mod">
          <ac:chgData name="Pasikowska-Piwko Monika" userId="fd6f4aed-5248-4ebd-9f24-6ba007e94d04" providerId="ADAL" clId="{E0834BA9-D6BF-4D67-9BDB-45459E2A6563}" dt="2022-08-23T12:45:28.626" v="755" actId="1076"/>
          <ac:spMkLst>
            <pc:docMk/>
            <pc:sldMk cId="1985463051" sldId="257"/>
            <ac:spMk id="13" creationId="{00000000-0000-0000-0000-000000000000}"/>
          </ac:spMkLst>
        </pc:spChg>
        <pc:spChg chg="mod">
          <ac:chgData name="Pasikowska-Piwko Monika" userId="fd6f4aed-5248-4ebd-9f24-6ba007e94d04" providerId="ADAL" clId="{E0834BA9-D6BF-4D67-9BDB-45459E2A6563}" dt="2022-08-23T12:45:38.014" v="757" actId="1076"/>
          <ac:spMkLst>
            <pc:docMk/>
            <pc:sldMk cId="1985463051" sldId="257"/>
            <ac:spMk id="17" creationId="{00000000-0000-0000-0000-000000000000}"/>
          </ac:spMkLst>
        </pc:spChg>
        <pc:spChg chg="add del mod">
          <ac:chgData name="Pasikowska-Piwko Monika" userId="fd6f4aed-5248-4ebd-9f24-6ba007e94d04" providerId="ADAL" clId="{E0834BA9-D6BF-4D67-9BDB-45459E2A6563}" dt="2022-08-23T12:21:11.595" v="558" actId="478"/>
          <ac:spMkLst>
            <pc:docMk/>
            <pc:sldMk cId="1985463051" sldId="257"/>
            <ac:spMk id="25" creationId="{AFD561F9-AE25-CAB5-EB1F-A5DC47439673}"/>
          </ac:spMkLst>
        </pc:spChg>
        <pc:spChg chg="mod">
          <ac:chgData name="Pasikowska-Piwko Monika" userId="fd6f4aed-5248-4ebd-9f24-6ba007e94d04" providerId="ADAL" clId="{E0834BA9-D6BF-4D67-9BDB-45459E2A6563}" dt="2022-08-23T12:45:53.984" v="759" actId="1076"/>
          <ac:spMkLst>
            <pc:docMk/>
            <pc:sldMk cId="1985463051" sldId="257"/>
            <ac:spMk id="28" creationId="{D3D2196A-9133-4380-A74C-074D3648EA39}"/>
          </ac:spMkLst>
        </pc:spChg>
        <pc:spChg chg="mod">
          <ac:chgData name="Pasikowska-Piwko Monika" userId="fd6f4aed-5248-4ebd-9f24-6ba007e94d04" providerId="ADAL" clId="{E0834BA9-D6BF-4D67-9BDB-45459E2A6563}" dt="2022-08-23T12:46:32.675" v="765" actId="1076"/>
          <ac:spMkLst>
            <pc:docMk/>
            <pc:sldMk cId="1985463051" sldId="257"/>
            <ac:spMk id="32" creationId="{24A04B84-714D-4599-8DD5-5948F9C76F0C}"/>
          </ac:spMkLst>
        </pc:spChg>
        <pc:spChg chg="mod">
          <ac:chgData name="Pasikowska-Piwko Monika" userId="fd6f4aed-5248-4ebd-9f24-6ba007e94d04" providerId="ADAL" clId="{E0834BA9-D6BF-4D67-9BDB-45459E2A6563}" dt="2022-08-23T12:48:46.213" v="780" actId="14100"/>
          <ac:spMkLst>
            <pc:docMk/>
            <pc:sldMk cId="1985463051" sldId="257"/>
            <ac:spMk id="39" creationId="{01728D1F-D7FB-45B6-BFDE-7E3212A2D842}"/>
          </ac:spMkLst>
        </pc:spChg>
        <pc:spChg chg="mod">
          <ac:chgData name="Pasikowska-Piwko Monika" userId="fd6f4aed-5248-4ebd-9f24-6ba007e94d04" providerId="ADAL" clId="{E0834BA9-D6BF-4D67-9BDB-45459E2A6563}" dt="2022-08-23T12:44:18.572" v="751" actId="14100"/>
          <ac:spMkLst>
            <pc:docMk/>
            <pc:sldMk cId="1985463051" sldId="257"/>
            <ac:spMk id="42" creationId="{F7FCAE78-C76D-40E7-A271-8E946E5986E8}"/>
          </ac:spMkLst>
        </pc:spChg>
        <pc:spChg chg="mod">
          <ac:chgData name="Pasikowska-Piwko Monika" userId="fd6f4aed-5248-4ebd-9f24-6ba007e94d04" providerId="ADAL" clId="{E0834BA9-D6BF-4D67-9BDB-45459E2A6563}" dt="2022-08-23T12:23:19.159" v="569" actId="164"/>
          <ac:spMkLst>
            <pc:docMk/>
            <pc:sldMk cId="1985463051" sldId="257"/>
            <ac:spMk id="48" creationId="{9CE58877-AEE6-49A8-9438-D61065C3357C}"/>
          </ac:spMkLst>
        </pc:spChg>
        <pc:spChg chg="del mod">
          <ac:chgData name="Pasikowska-Piwko Monika" userId="fd6f4aed-5248-4ebd-9f24-6ba007e94d04" providerId="ADAL" clId="{E0834BA9-D6BF-4D67-9BDB-45459E2A6563}" dt="2022-08-23T12:09:29.340" v="303" actId="478"/>
          <ac:spMkLst>
            <pc:docMk/>
            <pc:sldMk cId="1985463051" sldId="257"/>
            <ac:spMk id="53" creationId="{A884F3DD-9647-4A7C-BEC4-0FDDF63A0A84}"/>
          </ac:spMkLst>
        </pc:spChg>
        <pc:spChg chg="del">
          <ac:chgData name="Pasikowska-Piwko Monika" userId="fd6f4aed-5248-4ebd-9f24-6ba007e94d04" providerId="ADAL" clId="{E0834BA9-D6BF-4D67-9BDB-45459E2A6563}" dt="2022-08-23T12:09:26.329" v="302" actId="478"/>
          <ac:spMkLst>
            <pc:docMk/>
            <pc:sldMk cId="1985463051" sldId="257"/>
            <ac:spMk id="54" creationId="{E1892A09-389E-4278-A2CF-58B7234176B6}"/>
          </ac:spMkLst>
        </pc:spChg>
        <pc:spChg chg="mod">
          <ac:chgData name="Pasikowska-Piwko Monika" userId="fd6f4aed-5248-4ebd-9f24-6ba007e94d04" providerId="ADAL" clId="{E0834BA9-D6BF-4D67-9BDB-45459E2A6563}" dt="2022-08-23T12:30:13.749" v="612" actId="20577"/>
          <ac:spMkLst>
            <pc:docMk/>
            <pc:sldMk cId="1985463051" sldId="257"/>
            <ac:spMk id="65" creationId="{B940B9B7-EFAD-4DC7-9089-ADB31CB008CD}"/>
          </ac:spMkLst>
        </pc:spChg>
        <pc:spChg chg="mod">
          <ac:chgData name="Pasikowska-Piwko Monika" userId="fd6f4aed-5248-4ebd-9f24-6ba007e94d04" providerId="ADAL" clId="{E0834BA9-D6BF-4D67-9BDB-45459E2A6563}" dt="2022-08-23T12:44:09.913" v="750" actId="20577"/>
          <ac:spMkLst>
            <pc:docMk/>
            <pc:sldMk cId="1985463051" sldId="257"/>
            <ac:spMk id="66" creationId="{AE44AB81-1715-4777-800C-E65E091B4526}"/>
          </ac:spMkLst>
        </pc:spChg>
        <pc:spChg chg="mod">
          <ac:chgData name="Pasikowska-Piwko Monika" userId="fd6f4aed-5248-4ebd-9f24-6ba007e94d04" providerId="ADAL" clId="{E0834BA9-D6BF-4D67-9BDB-45459E2A6563}" dt="2022-08-23T12:40:37.403" v="669" actId="1076"/>
          <ac:spMkLst>
            <pc:docMk/>
            <pc:sldMk cId="1985463051" sldId="257"/>
            <ac:spMk id="67" creationId="{6615E6A7-261E-46C9-AF23-90D0941E2B02}"/>
          </ac:spMkLst>
        </pc:spChg>
        <pc:spChg chg="add mod">
          <ac:chgData name="Pasikowska-Piwko Monika" userId="fd6f4aed-5248-4ebd-9f24-6ba007e94d04" providerId="ADAL" clId="{E0834BA9-D6BF-4D67-9BDB-45459E2A6563}" dt="2022-08-23T12:46:44.717" v="767" actId="1076"/>
          <ac:spMkLst>
            <pc:docMk/>
            <pc:sldMk cId="1985463051" sldId="257"/>
            <ac:spMk id="69" creationId="{C45801E3-BA14-0EDC-7F96-F6C901C19BC3}"/>
          </ac:spMkLst>
        </pc:spChg>
        <pc:spChg chg="add mod">
          <ac:chgData name="Pasikowska-Piwko Monika" userId="fd6f4aed-5248-4ebd-9f24-6ba007e94d04" providerId="ADAL" clId="{E0834BA9-D6BF-4D67-9BDB-45459E2A6563}" dt="2022-08-23T12:29:14.859" v="598" actId="1076"/>
          <ac:spMkLst>
            <pc:docMk/>
            <pc:sldMk cId="1985463051" sldId="257"/>
            <ac:spMk id="71" creationId="{BC59E682-C25F-B8CA-4F7A-A3A7D26E9CAE}"/>
          </ac:spMkLst>
        </pc:spChg>
        <pc:spChg chg="add mod">
          <ac:chgData name="Pasikowska-Piwko Monika" userId="fd6f4aed-5248-4ebd-9f24-6ba007e94d04" providerId="ADAL" clId="{E0834BA9-D6BF-4D67-9BDB-45459E2A6563}" dt="2022-08-23T12:29:10.994" v="597" actId="1076"/>
          <ac:spMkLst>
            <pc:docMk/>
            <pc:sldMk cId="1985463051" sldId="257"/>
            <ac:spMk id="72" creationId="{EC76E639-D7A6-2DC7-C508-AE1CA2E719FC}"/>
          </ac:spMkLst>
        </pc:spChg>
        <pc:spChg chg="mod">
          <ac:chgData name="Pasikowska-Piwko Monika" userId="fd6f4aed-5248-4ebd-9f24-6ba007e94d04" providerId="ADAL" clId="{E0834BA9-D6BF-4D67-9BDB-45459E2A6563}" dt="2022-08-23T13:40:36.900" v="826" actId="20577"/>
          <ac:spMkLst>
            <pc:docMk/>
            <pc:sldMk cId="1985463051" sldId="257"/>
            <ac:spMk id="79" creationId="{81E3327D-A125-4989-964E-DC65B9EEE1EA}"/>
          </ac:spMkLst>
        </pc:spChg>
        <pc:grpChg chg="mod">
          <ac:chgData name="Pasikowska-Piwko Monika" userId="fd6f4aed-5248-4ebd-9f24-6ba007e94d04" providerId="ADAL" clId="{E0834BA9-D6BF-4D67-9BDB-45459E2A6563}" dt="2022-08-23T12:48:25.530" v="776" actId="1076"/>
          <ac:grpSpMkLst>
            <pc:docMk/>
            <pc:sldMk cId="1985463051" sldId="257"/>
            <ac:grpSpMk id="31" creationId="{96CC6307-AD8B-CD39-4761-AAAA6B2C92A0}"/>
          </ac:grpSpMkLst>
        </pc:grpChg>
        <pc:grpChg chg="add mod">
          <ac:chgData name="Pasikowska-Piwko Monika" userId="fd6f4aed-5248-4ebd-9f24-6ba007e94d04" providerId="ADAL" clId="{E0834BA9-D6BF-4D67-9BDB-45459E2A6563}" dt="2022-08-23T12:23:31.656" v="571" actId="14100"/>
          <ac:grpSpMkLst>
            <pc:docMk/>
            <pc:sldMk cId="1985463051" sldId="257"/>
            <ac:grpSpMk id="37" creationId="{419D2FA9-EAC1-4855-0ABB-9AB10AABFCDC}"/>
          </ac:grpSpMkLst>
        </pc:grpChg>
        <pc:graphicFrameChg chg="add mod">
          <ac:chgData name="Pasikowska-Piwko Monika" userId="fd6f4aed-5248-4ebd-9f24-6ba007e94d04" providerId="ADAL" clId="{E0834BA9-D6BF-4D67-9BDB-45459E2A6563}" dt="2022-08-23T12:48:14.201" v="773" actId="1076"/>
          <ac:graphicFrameMkLst>
            <pc:docMk/>
            <pc:sldMk cId="1985463051" sldId="257"/>
            <ac:graphicFrameMk id="9" creationId="{1AD41462-D4F8-DBC0-DCB6-9A87695D12A4}"/>
          </ac:graphicFrameMkLst>
        </pc:graphicFrameChg>
        <pc:graphicFrameChg chg="mod">
          <ac:chgData name="Pasikowska-Piwko Monika" userId="fd6f4aed-5248-4ebd-9f24-6ba007e94d04" providerId="ADAL" clId="{E0834BA9-D6BF-4D67-9BDB-45459E2A6563}" dt="2022-08-23T12:16:11.786" v="422" actId="1076"/>
          <ac:graphicFrameMkLst>
            <pc:docMk/>
            <pc:sldMk cId="1985463051" sldId="257"/>
            <ac:graphicFrameMk id="11" creationId="{EB8683BF-7C89-C36E-2DC4-8F3C6B891DA1}"/>
          </ac:graphicFrameMkLst>
        </pc:graphicFrameChg>
        <pc:graphicFrameChg chg="add mod">
          <ac:chgData name="Pasikowska-Piwko Monika" userId="fd6f4aed-5248-4ebd-9f24-6ba007e94d04" providerId="ADAL" clId="{E0834BA9-D6BF-4D67-9BDB-45459E2A6563}" dt="2022-08-23T13:44:50.864" v="829" actId="1076"/>
          <ac:graphicFrameMkLst>
            <pc:docMk/>
            <pc:sldMk cId="1985463051" sldId="257"/>
            <ac:graphicFrameMk id="41" creationId="{43D2BEF9-C1AF-BDA8-F805-BB588B44346E}"/>
          </ac:graphicFrameMkLst>
        </pc:graphicFrameChg>
        <pc:graphicFrameChg chg="add mod">
          <ac:chgData name="Pasikowska-Piwko Monika" userId="fd6f4aed-5248-4ebd-9f24-6ba007e94d04" providerId="ADAL" clId="{E0834BA9-D6BF-4D67-9BDB-45459E2A6563}" dt="2022-08-23T12:24:16.394" v="573" actId="1076"/>
          <ac:graphicFrameMkLst>
            <pc:docMk/>
            <pc:sldMk cId="1985463051" sldId="257"/>
            <ac:graphicFrameMk id="51" creationId="{2EF71865-EEDA-5494-5974-AE17E7F9A24A}"/>
          </ac:graphicFrameMkLst>
        </pc:graphicFrameChg>
        <pc:graphicFrameChg chg="add mod">
          <ac:chgData name="Pasikowska-Piwko Monika" userId="fd6f4aed-5248-4ebd-9f24-6ba007e94d04" providerId="ADAL" clId="{E0834BA9-D6BF-4D67-9BDB-45459E2A6563}" dt="2022-08-23T12:08:34.843" v="296" actId="113"/>
          <ac:graphicFrameMkLst>
            <pc:docMk/>
            <pc:sldMk cId="1985463051" sldId="257"/>
            <ac:graphicFrameMk id="52" creationId="{E6A26574-726F-54EB-24E2-0D7656AAFDDD}"/>
          </ac:graphicFrameMkLst>
        </pc:graphicFrameChg>
        <pc:graphicFrameChg chg="add mod">
          <ac:chgData name="Pasikowska-Piwko Monika" userId="fd6f4aed-5248-4ebd-9f24-6ba007e94d04" providerId="ADAL" clId="{E0834BA9-D6BF-4D67-9BDB-45459E2A6563}" dt="2022-08-23T12:23:19.159" v="569" actId="164"/>
          <ac:graphicFrameMkLst>
            <pc:docMk/>
            <pc:sldMk cId="1985463051" sldId="257"/>
            <ac:graphicFrameMk id="55" creationId="{B41F9EB3-920A-46DF-FF2A-6BDD468E9B80}"/>
          </ac:graphicFrameMkLst>
        </pc:graphicFrameChg>
        <pc:graphicFrameChg chg="add mod">
          <ac:chgData name="Pasikowska-Piwko Monika" userId="fd6f4aed-5248-4ebd-9f24-6ba007e94d04" providerId="ADAL" clId="{E0834BA9-D6BF-4D67-9BDB-45459E2A6563}" dt="2022-08-23T12:23:19.159" v="569" actId="164"/>
          <ac:graphicFrameMkLst>
            <pc:docMk/>
            <pc:sldMk cId="1985463051" sldId="257"/>
            <ac:graphicFrameMk id="56" creationId="{5BD4B110-68AE-D1B7-72C9-0D22E63A65C9}"/>
          </ac:graphicFrameMkLst>
        </pc:graphicFrameChg>
        <pc:graphicFrameChg chg="add mod">
          <ac:chgData name="Pasikowska-Piwko Monika" userId="fd6f4aed-5248-4ebd-9f24-6ba007e94d04" providerId="ADAL" clId="{E0834BA9-D6BF-4D67-9BDB-45459E2A6563}" dt="2022-08-23T12:12:11.075" v="364" actId="113"/>
          <ac:graphicFrameMkLst>
            <pc:docMk/>
            <pc:sldMk cId="1985463051" sldId="257"/>
            <ac:graphicFrameMk id="57" creationId="{25D18AF8-235C-4527-A6A8-0F5C7487A58A}"/>
          </ac:graphicFrameMkLst>
        </pc:graphicFrameChg>
        <pc:graphicFrameChg chg="add del mod">
          <ac:chgData name="Pasikowska-Piwko Monika" userId="fd6f4aed-5248-4ebd-9f24-6ba007e94d04" providerId="ADAL" clId="{E0834BA9-D6BF-4D67-9BDB-45459E2A6563}" dt="2022-08-23T09:45:05.024" v="38" actId="478"/>
          <ac:graphicFrameMkLst>
            <pc:docMk/>
            <pc:sldMk cId="1985463051" sldId="257"/>
            <ac:graphicFrameMk id="59" creationId="{F69C3703-C1AD-4D17-B49B-C28DCB376464}"/>
          </ac:graphicFrameMkLst>
        </pc:graphicFrameChg>
        <pc:graphicFrameChg chg="add mod">
          <ac:chgData name="Pasikowska-Piwko Monika" userId="fd6f4aed-5248-4ebd-9f24-6ba007e94d04" providerId="ADAL" clId="{E0834BA9-D6BF-4D67-9BDB-45459E2A6563}" dt="2022-08-23T12:24:22.028" v="574" actId="1076"/>
          <ac:graphicFrameMkLst>
            <pc:docMk/>
            <pc:sldMk cId="1985463051" sldId="257"/>
            <ac:graphicFrameMk id="62" creationId="{F69C3703-C1AD-4D17-B49B-C28DCB376464}"/>
          </ac:graphicFrameMkLst>
        </pc:graphicFrameChg>
        <pc:graphicFrameChg chg="add mod">
          <ac:chgData name="Pasikowska-Piwko Monika" userId="fd6f4aed-5248-4ebd-9f24-6ba007e94d04" providerId="ADAL" clId="{E0834BA9-D6BF-4D67-9BDB-45459E2A6563}" dt="2022-08-23T12:23:19.159" v="569" actId="164"/>
          <ac:graphicFrameMkLst>
            <pc:docMk/>
            <pc:sldMk cId="1985463051" sldId="257"/>
            <ac:graphicFrameMk id="63" creationId="{5A8237AE-6963-430B-B006-A5B090FA6C9E}"/>
          </ac:graphicFrameMkLst>
        </pc:graphicFrameChg>
        <pc:graphicFrameChg chg="add mod">
          <ac:chgData name="Pasikowska-Piwko Monika" userId="fd6f4aed-5248-4ebd-9f24-6ba007e94d04" providerId="ADAL" clId="{E0834BA9-D6BF-4D67-9BDB-45459E2A6563}" dt="2022-08-23T12:23:19.159" v="569" actId="164"/>
          <ac:graphicFrameMkLst>
            <pc:docMk/>
            <pc:sldMk cId="1985463051" sldId="257"/>
            <ac:graphicFrameMk id="64" creationId="{3CDD39BA-446C-498F-8246-706FEF0BCCA4}"/>
          </ac:graphicFrameMkLst>
        </pc:graphicFrameChg>
        <pc:graphicFrameChg chg="add mod">
          <ac:chgData name="Pasikowska-Piwko Monika" userId="fd6f4aed-5248-4ebd-9f24-6ba007e94d04" providerId="ADAL" clId="{E0834BA9-D6BF-4D67-9BDB-45459E2A6563}" dt="2022-08-23T11:52:10.134" v="53" actId="1076"/>
          <ac:graphicFrameMkLst>
            <pc:docMk/>
            <pc:sldMk cId="1985463051" sldId="257"/>
            <ac:graphicFrameMk id="68" creationId="{29959FE3-A9FD-E554-1F20-BD1FEC1B5343}"/>
          </ac:graphicFrameMkLst>
        </pc:graphicFrameChg>
        <pc:graphicFrameChg chg="mod">
          <ac:chgData name="Pasikowska-Piwko Monika" userId="fd6f4aed-5248-4ebd-9f24-6ba007e94d04" providerId="ADAL" clId="{E0834BA9-D6BF-4D67-9BDB-45459E2A6563}" dt="2022-08-23T12:44:31.593" v="752" actId="14100"/>
          <ac:graphicFrameMkLst>
            <pc:docMk/>
            <pc:sldMk cId="1985463051" sldId="257"/>
            <ac:graphicFrameMk id="70" creationId="{19682875-5DDB-B842-4ADB-B55C7CCFE525}"/>
          </ac:graphicFrameMkLst>
        </pc:graphicFrameChg>
        <pc:graphicFrameChg chg="add mod">
          <ac:chgData name="Pasikowska-Piwko Monika" userId="fd6f4aed-5248-4ebd-9f24-6ba007e94d04" providerId="ADAL" clId="{E0834BA9-D6BF-4D67-9BDB-45459E2A6563}" dt="2022-08-23T12:41:04.286" v="673" actId="14100"/>
          <ac:graphicFrameMkLst>
            <pc:docMk/>
            <pc:sldMk cId="1985463051" sldId="257"/>
            <ac:graphicFrameMk id="73" creationId="{9FBE0FFB-D0E6-9B49-9A36-1E2091D9AE2B}"/>
          </ac:graphicFrameMkLst>
        </pc:graphicFrameChg>
        <pc:graphicFrameChg chg="del">
          <ac:chgData name="Pasikowska-Piwko Monika" userId="fd6f4aed-5248-4ebd-9f24-6ba007e94d04" providerId="ADAL" clId="{E0834BA9-D6BF-4D67-9BDB-45459E2A6563}" dt="2022-08-23T11:23:21.320" v="50" actId="478"/>
          <ac:graphicFrameMkLst>
            <pc:docMk/>
            <pc:sldMk cId="1985463051" sldId="257"/>
            <ac:graphicFrameMk id="86" creationId="{B27745B9-E1FE-430B-BB87-0A184CA7ED42}"/>
          </ac:graphicFrameMkLst>
        </pc:graphicFrameChg>
        <pc:picChg chg="del mod">
          <ac:chgData name="Pasikowska-Piwko Monika" userId="fd6f4aed-5248-4ebd-9f24-6ba007e94d04" providerId="ADAL" clId="{E0834BA9-D6BF-4D67-9BDB-45459E2A6563}" dt="2022-08-23T12:39:49.968" v="658" actId="478"/>
          <ac:picMkLst>
            <pc:docMk/>
            <pc:sldMk cId="1985463051" sldId="257"/>
            <ac:picMk id="50" creationId="{9DAC26D4-BB72-49EE-BD84-AB896003C229}"/>
          </ac:picMkLst>
        </pc:picChg>
        <pc:cxnChg chg="add del mod">
          <ac:chgData name="Pasikowska-Piwko Monika" userId="fd6f4aed-5248-4ebd-9f24-6ba007e94d04" providerId="ADAL" clId="{E0834BA9-D6BF-4D67-9BDB-45459E2A6563}" dt="2022-08-23T12:12:38.875" v="367" actId="478"/>
          <ac:cxnSpMkLst>
            <pc:docMk/>
            <pc:sldMk cId="1985463051" sldId="257"/>
            <ac:cxnSpMk id="15" creationId="{65E07DBC-E6CF-1741-5A88-3DDEBB1151DD}"/>
          </ac:cxnSpMkLst>
        </pc:cxnChg>
        <pc:cxnChg chg="mod">
          <ac:chgData name="Pasikowska-Piwko Monika" userId="fd6f4aed-5248-4ebd-9f24-6ba007e94d04" providerId="ADAL" clId="{E0834BA9-D6BF-4D67-9BDB-45459E2A6563}" dt="2022-08-23T12:45:32.926" v="756" actId="1076"/>
          <ac:cxnSpMkLst>
            <pc:docMk/>
            <pc:sldMk cId="1985463051" sldId="257"/>
            <ac:cxnSpMk id="19" creationId="{00000000-0000-0000-0000-000000000000}"/>
          </ac:cxnSpMkLst>
        </pc:cxnChg>
      </pc:sldChg>
    </pc:docChg>
  </pc:docChgLst>
  <pc:docChgLst>
    <pc:chgData name="Tyszczuk Bożena" userId="356a741d-3234-477d-920f-a32158a942cc" providerId="ADAL" clId="{7FE25FB6-2905-4B3E-B38E-D465C65E7F8A}"/>
    <pc:docChg chg="modSld">
      <pc:chgData name="Tyszczuk Bożena" userId="356a741d-3234-477d-920f-a32158a942cc" providerId="ADAL" clId="{7FE25FB6-2905-4B3E-B38E-D465C65E7F8A}" dt="2022-08-04T13:49:49.282" v="0" actId="1076"/>
      <pc:docMkLst>
        <pc:docMk/>
      </pc:docMkLst>
      <pc:sldChg chg="modSp mod">
        <pc:chgData name="Tyszczuk Bożena" userId="356a741d-3234-477d-920f-a32158a942cc" providerId="ADAL" clId="{7FE25FB6-2905-4B3E-B38E-D465C65E7F8A}" dt="2022-08-04T13:49:49.282" v="0" actId="1076"/>
        <pc:sldMkLst>
          <pc:docMk/>
          <pc:sldMk cId="1985463051" sldId="257"/>
        </pc:sldMkLst>
        <pc:spChg chg="mod">
          <ac:chgData name="Tyszczuk Bożena" userId="356a741d-3234-477d-920f-a32158a942cc" providerId="ADAL" clId="{7FE25FB6-2905-4B3E-B38E-D465C65E7F8A}" dt="2022-08-04T13:49:49.282" v="0" actId="1076"/>
          <ac:spMkLst>
            <pc:docMk/>
            <pc:sldMk cId="1985463051" sldId="257"/>
            <ac:spMk id="2" creationId="{00000000-0000-0000-0000-000000000000}"/>
          </ac:spMkLst>
        </pc:spChg>
      </pc:sldChg>
    </pc:docChg>
  </pc:docChgLst>
  <pc:docChgLst>
    <pc:chgData name="Pasikowska-Piwko Monika" userId="fd6f4aed-5248-4ebd-9f24-6ba007e94d04" providerId="ADAL" clId="{E54A73BB-2991-48B6-B34D-8FE5D9AAEEAC}"/>
    <pc:docChg chg="undo custSel modSld">
      <pc:chgData name="Pasikowska-Piwko Monika" userId="fd6f4aed-5248-4ebd-9f24-6ba007e94d04" providerId="ADAL" clId="{E54A73BB-2991-48B6-B34D-8FE5D9AAEEAC}" dt="2023-08-31T12:52:33.846" v="708" actId="20577"/>
      <pc:docMkLst>
        <pc:docMk/>
      </pc:docMkLst>
      <pc:sldChg chg="addSp delSp modSp mod">
        <pc:chgData name="Pasikowska-Piwko Monika" userId="fd6f4aed-5248-4ebd-9f24-6ba007e94d04" providerId="ADAL" clId="{E54A73BB-2991-48B6-B34D-8FE5D9AAEEAC}" dt="2023-08-31T12:52:33.846" v="708" actId="20577"/>
        <pc:sldMkLst>
          <pc:docMk/>
          <pc:sldMk cId="1985463051" sldId="257"/>
        </pc:sldMkLst>
        <pc:spChg chg="mod">
          <ac:chgData name="Pasikowska-Piwko Monika" userId="fd6f4aed-5248-4ebd-9f24-6ba007e94d04" providerId="ADAL" clId="{E54A73BB-2991-48B6-B34D-8FE5D9AAEEAC}" dt="2023-08-31T05:52:22.449" v="52" actId="20577"/>
          <ac:spMkLst>
            <pc:docMk/>
            <pc:sldMk cId="1985463051" sldId="257"/>
            <ac:spMk id="2" creationId="{00000000-0000-0000-0000-000000000000}"/>
          </ac:spMkLst>
        </pc:spChg>
        <pc:spChg chg="mod">
          <ac:chgData name="Pasikowska-Piwko Monika" userId="fd6f4aed-5248-4ebd-9f24-6ba007e94d04" providerId="ADAL" clId="{E54A73BB-2991-48B6-B34D-8FE5D9AAEEAC}" dt="2023-08-31T10:27:38.423" v="523" actId="14100"/>
          <ac:spMkLst>
            <pc:docMk/>
            <pc:sldMk cId="1985463051" sldId="257"/>
            <ac:spMk id="4" creationId="{00000000-0000-0000-0000-000000000000}"/>
          </ac:spMkLst>
        </pc:spChg>
        <pc:spChg chg="mod">
          <ac:chgData name="Pasikowska-Piwko Monika" userId="fd6f4aed-5248-4ebd-9f24-6ba007e94d04" providerId="ADAL" clId="{E54A73BB-2991-48B6-B34D-8FE5D9AAEEAC}" dt="2023-08-31T11:18:36.145" v="697" actId="20577"/>
          <ac:spMkLst>
            <pc:docMk/>
            <pc:sldMk cId="1985463051" sldId="257"/>
            <ac:spMk id="5" creationId="{00000000-0000-0000-0000-000000000000}"/>
          </ac:spMkLst>
        </pc:spChg>
        <pc:spChg chg="mod">
          <ac:chgData name="Pasikowska-Piwko Monika" userId="fd6f4aed-5248-4ebd-9f24-6ba007e94d04" providerId="ADAL" clId="{E54A73BB-2991-48B6-B34D-8FE5D9AAEEAC}" dt="2023-08-31T05:52:11.375" v="39"/>
          <ac:spMkLst>
            <pc:docMk/>
            <pc:sldMk cId="1985463051" sldId="257"/>
            <ac:spMk id="13" creationId="{00000000-0000-0000-0000-000000000000}"/>
          </ac:spMkLst>
        </pc:spChg>
        <pc:spChg chg="mod">
          <ac:chgData name="Pasikowska-Piwko Monika" userId="fd6f4aed-5248-4ebd-9f24-6ba007e94d04" providerId="ADAL" clId="{E54A73BB-2991-48B6-B34D-8FE5D9AAEEAC}" dt="2023-08-31T10:28:33.456" v="549" actId="20577"/>
          <ac:spMkLst>
            <pc:docMk/>
            <pc:sldMk cId="1985463051" sldId="257"/>
            <ac:spMk id="17" creationId="{00000000-0000-0000-0000-000000000000}"/>
          </ac:spMkLst>
        </pc:spChg>
        <pc:spChg chg="mod">
          <ac:chgData name="Pasikowska-Piwko Monika" userId="fd6f4aed-5248-4ebd-9f24-6ba007e94d04" providerId="ADAL" clId="{E54A73BB-2991-48B6-B34D-8FE5D9AAEEAC}" dt="2023-08-31T05:54:53.143" v="120"/>
          <ac:spMkLst>
            <pc:docMk/>
            <pc:sldMk cId="1985463051" sldId="257"/>
            <ac:spMk id="21" creationId="{C59A725D-B79C-4ED1-BA63-DC2F96529E20}"/>
          </ac:spMkLst>
        </pc:spChg>
        <pc:spChg chg="mod">
          <ac:chgData name="Pasikowska-Piwko Monika" userId="fd6f4aed-5248-4ebd-9f24-6ba007e94d04" providerId="ADAL" clId="{E54A73BB-2991-48B6-B34D-8FE5D9AAEEAC}" dt="2023-08-31T11:17:41.632" v="684" actId="14100"/>
          <ac:spMkLst>
            <pc:docMk/>
            <pc:sldMk cId="1985463051" sldId="257"/>
            <ac:spMk id="28" creationId="{D3D2196A-9133-4380-A74C-074D3648EA39}"/>
          </ac:spMkLst>
        </pc:spChg>
        <pc:spChg chg="mod">
          <ac:chgData name="Pasikowska-Piwko Monika" userId="fd6f4aed-5248-4ebd-9f24-6ba007e94d04" providerId="ADAL" clId="{E54A73BB-2991-48B6-B34D-8FE5D9AAEEAC}" dt="2023-08-31T09:04:12.092" v="383" actId="1076"/>
          <ac:spMkLst>
            <pc:docMk/>
            <pc:sldMk cId="1985463051" sldId="257"/>
            <ac:spMk id="30" creationId="{00000000-0000-0000-0000-000000000000}"/>
          </ac:spMkLst>
        </pc:spChg>
        <pc:spChg chg="mod">
          <ac:chgData name="Pasikowska-Piwko Monika" userId="fd6f4aed-5248-4ebd-9f24-6ba007e94d04" providerId="ADAL" clId="{E54A73BB-2991-48B6-B34D-8FE5D9AAEEAC}" dt="2023-08-31T11:15:30.961" v="570" actId="6549"/>
          <ac:spMkLst>
            <pc:docMk/>
            <pc:sldMk cId="1985463051" sldId="257"/>
            <ac:spMk id="32" creationId="{24A04B84-714D-4599-8DD5-5948F9C76F0C}"/>
          </ac:spMkLst>
        </pc:spChg>
        <pc:spChg chg="mod">
          <ac:chgData name="Pasikowska-Piwko Monika" userId="fd6f4aed-5248-4ebd-9f24-6ba007e94d04" providerId="ADAL" clId="{E54A73BB-2991-48B6-B34D-8FE5D9AAEEAC}" dt="2023-08-31T10:27:42.153" v="524" actId="14100"/>
          <ac:spMkLst>
            <pc:docMk/>
            <pc:sldMk cId="1985463051" sldId="257"/>
            <ac:spMk id="38" creationId="{D1B09DDB-26EF-4BC0-BFBD-81EB489798F7}"/>
          </ac:spMkLst>
        </pc:spChg>
        <pc:spChg chg="add mod">
          <ac:chgData name="Pasikowska-Piwko Monika" userId="fd6f4aed-5248-4ebd-9f24-6ba007e94d04" providerId="ADAL" clId="{E54A73BB-2991-48B6-B34D-8FE5D9AAEEAC}" dt="2023-08-31T12:52:17.904" v="704" actId="20577"/>
          <ac:spMkLst>
            <pc:docMk/>
            <pc:sldMk cId="1985463051" sldId="257"/>
            <ac:spMk id="43" creationId="{AC61634F-C832-CA8B-6528-20750E7F39BD}"/>
          </ac:spMkLst>
        </pc:spChg>
        <pc:spChg chg="mod">
          <ac:chgData name="Pasikowska-Piwko Monika" userId="fd6f4aed-5248-4ebd-9f24-6ba007e94d04" providerId="ADAL" clId="{E54A73BB-2991-48B6-B34D-8FE5D9AAEEAC}" dt="2023-08-31T09:04:49.715" v="397" actId="14100"/>
          <ac:spMkLst>
            <pc:docMk/>
            <pc:sldMk cId="1985463051" sldId="257"/>
            <ac:spMk id="61" creationId="{00000000-0000-0000-0000-000000000000}"/>
          </ac:spMkLst>
        </pc:spChg>
        <pc:spChg chg="mod">
          <ac:chgData name="Pasikowska-Piwko Monika" userId="fd6f4aed-5248-4ebd-9f24-6ba007e94d04" providerId="ADAL" clId="{E54A73BB-2991-48B6-B34D-8FE5D9AAEEAC}" dt="2023-08-31T05:58:06.993" v="153" actId="20577"/>
          <ac:spMkLst>
            <pc:docMk/>
            <pc:sldMk cId="1985463051" sldId="257"/>
            <ac:spMk id="65" creationId="{B940B9B7-EFAD-4DC7-9089-ADB31CB008CD}"/>
          </ac:spMkLst>
        </pc:spChg>
        <pc:spChg chg="mod">
          <ac:chgData name="Pasikowska-Piwko Monika" userId="fd6f4aed-5248-4ebd-9f24-6ba007e94d04" providerId="ADAL" clId="{E54A73BB-2991-48B6-B34D-8FE5D9AAEEAC}" dt="2023-08-31T12:52:33.846" v="708" actId="20577"/>
          <ac:spMkLst>
            <pc:docMk/>
            <pc:sldMk cId="1985463051" sldId="257"/>
            <ac:spMk id="66" creationId="{AE44AB81-1715-4777-800C-E65E091B4526}"/>
          </ac:spMkLst>
        </pc:spChg>
        <pc:spChg chg="mod">
          <ac:chgData name="Pasikowska-Piwko Monika" userId="fd6f4aed-5248-4ebd-9f24-6ba007e94d04" providerId="ADAL" clId="{E54A73BB-2991-48B6-B34D-8FE5D9AAEEAC}" dt="2023-08-31T12:52:29.627" v="706" actId="20577"/>
          <ac:spMkLst>
            <pc:docMk/>
            <pc:sldMk cId="1985463051" sldId="257"/>
            <ac:spMk id="67" creationId="{6615E6A7-261E-46C9-AF23-90D0941E2B02}"/>
          </ac:spMkLst>
        </pc:spChg>
        <pc:spChg chg="mod">
          <ac:chgData name="Pasikowska-Piwko Monika" userId="fd6f4aed-5248-4ebd-9f24-6ba007e94d04" providerId="ADAL" clId="{E54A73BB-2991-48B6-B34D-8FE5D9AAEEAC}" dt="2023-08-31T10:27:30.466" v="521" actId="14100"/>
          <ac:spMkLst>
            <pc:docMk/>
            <pc:sldMk cId="1985463051" sldId="257"/>
            <ac:spMk id="68" creationId="{D8E4CA5E-267F-20D6-097D-1C3D83F9AED2}"/>
          </ac:spMkLst>
        </pc:spChg>
        <pc:spChg chg="mod">
          <ac:chgData name="Pasikowska-Piwko Monika" userId="fd6f4aed-5248-4ebd-9f24-6ba007e94d04" providerId="ADAL" clId="{E54A73BB-2991-48B6-B34D-8FE5D9AAEEAC}" dt="2023-08-31T12:52:03.897" v="698" actId="1076"/>
          <ac:spMkLst>
            <pc:docMk/>
            <pc:sldMk cId="1985463051" sldId="257"/>
            <ac:spMk id="69" creationId="{C45801E3-BA14-0EDC-7F96-F6C901C19BC3}"/>
          </ac:spMkLst>
        </pc:spChg>
        <pc:spChg chg="add del">
          <ac:chgData name="Pasikowska-Piwko Monika" userId="fd6f4aed-5248-4ebd-9f24-6ba007e94d04" providerId="ADAL" clId="{E54A73BB-2991-48B6-B34D-8FE5D9AAEEAC}" dt="2023-08-31T10:27:06.405" v="514" actId="478"/>
          <ac:spMkLst>
            <pc:docMk/>
            <pc:sldMk cId="1985463051" sldId="257"/>
            <ac:spMk id="74" creationId="{C24660C2-B402-9740-55EC-3025376CA4D0}"/>
          </ac:spMkLst>
        </pc:spChg>
        <pc:spChg chg="del mod">
          <ac:chgData name="Pasikowska-Piwko Monika" userId="fd6f4aed-5248-4ebd-9f24-6ba007e94d04" providerId="ADAL" clId="{E54A73BB-2991-48B6-B34D-8FE5D9AAEEAC}" dt="2023-08-31T09:03:47.291" v="377"/>
          <ac:spMkLst>
            <pc:docMk/>
            <pc:sldMk cId="1985463051" sldId="257"/>
            <ac:spMk id="76" creationId="{9472DDFD-C28F-829A-1353-CA30BA8EBE13}"/>
          </ac:spMkLst>
        </pc:spChg>
        <pc:spChg chg="del">
          <ac:chgData name="Pasikowska-Piwko Monika" userId="fd6f4aed-5248-4ebd-9f24-6ba007e94d04" providerId="ADAL" clId="{E54A73BB-2991-48B6-B34D-8FE5D9AAEEAC}" dt="2023-08-31T09:03:47.287" v="375" actId="478"/>
          <ac:spMkLst>
            <pc:docMk/>
            <pc:sldMk cId="1985463051" sldId="257"/>
            <ac:spMk id="83" creationId="{77554574-1F79-B877-76E1-C78CB58986F6}"/>
          </ac:spMkLst>
        </pc:spChg>
        <pc:spChg chg="mod">
          <ac:chgData name="Pasikowska-Piwko Monika" userId="fd6f4aed-5248-4ebd-9f24-6ba007e94d04" providerId="ADAL" clId="{E54A73BB-2991-48B6-B34D-8FE5D9AAEEAC}" dt="2023-08-31T09:04:39.499" v="394" actId="14100"/>
          <ac:spMkLst>
            <pc:docMk/>
            <pc:sldMk cId="1985463051" sldId="257"/>
            <ac:spMk id="84" creationId="{96D69FAE-118A-C82C-177C-E5CD647FA79A}"/>
          </ac:spMkLst>
        </pc:spChg>
        <pc:grpChg chg="mod">
          <ac:chgData name="Pasikowska-Piwko Monika" userId="fd6f4aed-5248-4ebd-9f24-6ba007e94d04" providerId="ADAL" clId="{E54A73BB-2991-48B6-B34D-8FE5D9AAEEAC}" dt="2023-08-31T10:27:51.357" v="525" actId="14100"/>
          <ac:grpSpMkLst>
            <pc:docMk/>
            <pc:sldMk cId="1985463051" sldId="257"/>
            <ac:grpSpMk id="10" creationId="{FF2376EA-7394-0839-FAAB-7CEDE0FADB0A}"/>
          </ac:grpSpMkLst>
        </pc:grpChg>
        <pc:grpChg chg="add del">
          <ac:chgData name="Pasikowska-Piwko Monika" userId="fd6f4aed-5248-4ebd-9f24-6ba007e94d04" providerId="ADAL" clId="{E54A73BB-2991-48B6-B34D-8FE5D9AAEEAC}" dt="2023-08-31T11:17:59.894" v="687" actId="478"/>
          <ac:grpSpMkLst>
            <pc:docMk/>
            <pc:sldMk cId="1985463051" sldId="257"/>
            <ac:grpSpMk id="31" creationId="{96CC6307-AD8B-CD39-4761-AAAA6B2C92A0}"/>
          </ac:grpSpMkLst>
        </pc:grpChg>
        <pc:grpChg chg="del">
          <ac:chgData name="Pasikowska-Piwko Monika" userId="fd6f4aed-5248-4ebd-9f24-6ba007e94d04" providerId="ADAL" clId="{E54A73BB-2991-48B6-B34D-8FE5D9AAEEAC}" dt="2023-08-31T11:17:16.152" v="580" actId="478"/>
          <ac:grpSpMkLst>
            <pc:docMk/>
            <pc:sldMk cId="1985463051" sldId="257"/>
            <ac:grpSpMk id="37" creationId="{419D2FA9-EAC1-4855-0ABB-9AB10AABFCDC}"/>
          </ac:grpSpMkLst>
        </pc:grpChg>
        <pc:graphicFrameChg chg="add mod">
          <ac:chgData name="Pasikowska-Piwko Monika" userId="fd6f4aed-5248-4ebd-9f24-6ba007e94d04" providerId="ADAL" clId="{E54A73BB-2991-48B6-B34D-8FE5D9AAEEAC}" dt="2023-08-31T10:27:17.756" v="517" actId="1076"/>
          <ac:graphicFrameMkLst>
            <pc:docMk/>
            <pc:sldMk cId="1985463051" sldId="257"/>
            <ac:graphicFrameMk id="11" creationId="{B3F67796-EB02-6081-53E2-40A278D3ED9D}"/>
          </ac:graphicFrameMkLst>
        </pc:graphicFrameChg>
        <pc:graphicFrameChg chg="add mod">
          <ac:chgData name="Pasikowska-Piwko Monika" userId="fd6f4aed-5248-4ebd-9f24-6ba007e94d04" providerId="ADAL" clId="{E54A73BB-2991-48B6-B34D-8FE5D9AAEEAC}" dt="2023-08-31T10:27:20.030" v="518" actId="1076"/>
          <ac:graphicFrameMkLst>
            <pc:docMk/>
            <pc:sldMk cId="1985463051" sldId="257"/>
            <ac:graphicFrameMk id="18" creationId="{F8460C8F-DB92-5FE9-CF11-9D092E49349B}"/>
          </ac:graphicFrameMkLst>
        </pc:graphicFrameChg>
        <pc:graphicFrameChg chg="add mod">
          <ac:chgData name="Pasikowska-Piwko Monika" userId="fd6f4aed-5248-4ebd-9f24-6ba007e94d04" providerId="ADAL" clId="{E54A73BB-2991-48B6-B34D-8FE5D9AAEEAC}" dt="2023-08-31T11:15:55.690" v="575" actId="1076"/>
          <ac:graphicFrameMkLst>
            <pc:docMk/>
            <pc:sldMk cId="1985463051" sldId="257"/>
            <ac:graphicFrameMk id="22" creationId="{EF5A8471-8760-2223-7A23-ED7A2295C66A}"/>
          </ac:graphicFrameMkLst>
        </pc:graphicFrameChg>
        <pc:graphicFrameChg chg="add mod">
          <ac:chgData name="Pasikowska-Piwko Monika" userId="fd6f4aed-5248-4ebd-9f24-6ba007e94d04" providerId="ADAL" clId="{E54A73BB-2991-48B6-B34D-8FE5D9AAEEAC}" dt="2023-08-31T11:17:49.670" v="685" actId="1076"/>
          <ac:graphicFrameMkLst>
            <pc:docMk/>
            <pc:sldMk cId="1985463051" sldId="257"/>
            <ac:graphicFrameMk id="33" creationId="{27FBF855-8317-60C0-D9DE-910B1627C26B}"/>
          </ac:graphicFrameMkLst>
        </pc:graphicFrameChg>
        <pc:graphicFrameChg chg="add mod">
          <ac:chgData name="Pasikowska-Piwko Monika" userId="fd6f4aed-5248-4ebd-9f24-6ba007e94d04" providerId="ADAL" clId="{E54A73BB-2991-48B6-B34D-8FE5D9AAEEAC}" dt="2023-08-31T11:17:54.311" v="686" actId="1076"/>
          <ac:graphicFrameMkLst>
            <pc:docMk/>
            <pc:sldMk cId="1985463051" sldId="257"/>
            <ac:graphicFrameMk id="35" creationId="{DE8550C8-AE2D-9673-D314-1F4A4D1A7181}"/>
          </ac:graphicFrameMkLst>
        </pc:graphicFrameChg>
        <pc:graphicFrameChg chg="add del">
          <ac:chgData name="Pasikowska-Piwko Monika" userId="fd6f4aed-5248-4ebd-9f24-6ba007e94d04" providerId="ADAL" clId="{E54A73BB-2991-48B6-B34D-8FE5D9AAEEAC}" dt="2023-08-31T10:26:00.572" v="398" actId="478"/>
          <ac:graphicFrameMkLst>
            <pc:docMk/>
            <pc:sldMk cId="1985463051" sldId="257"/>
            <ac:graphicFrameMk id="51" creationId="{2EF71865-EEDA-5494-5974-AE17E7F9A24A}"/>
          </ac:graphicFrameMkLst>
        </pc:graphicFrameChg>
        <pc:graphicFrameChg chg="del">
          <ac:chgData name="Pasikowska-Piwko Monika" userId="fd6f4aed-5248-4ebd-9f24-6ba007e94d04" providerId="ADAL" clId="{E54A73BB-2991-48B6-B34D-8FE5D9AAEEAC}" dt="2023-08-31T08:52:01.215" v="218" actId="478"/>
          <ac:graphicFrameMkLst>
            <pc:docMk/>
            <pc:sldMk cId="1985463051" sldId="257"/>
            <ac:graphicFrameMk id="70" creationId="{19682875-5DDB-B842-4ADB-B55C7CCFE525}"/>
          </ac:graphicFrameMkLst>
        </pc:graphicFrameChg>
        <pc:graphicFrameChg chg="del">
          <ac:chgData name="Pasikowska-Piwko Monika" userId="fd6f4aed-5248-4ebd-9f24-6ba007e94d04" providerId="ADAL" clId="{E54A73BB-2991-48B6-B34D-8FE5D9AAEEAC}" dt="2023-08-31T08:51:56.892" v="216" actId="478"/>
          <ac:graphicFrameMkLst>
            <pc:docMk/>
            <pc:sldMk cId="1985463051" sldId="257"/>
            <ac:graphicFrameMk id="73" creationId="{9FBE0FFB-D0E6-9B49-9A36-1E2091D9AE2B}"/>
          </ac:graphicFrameMkLst>
        </pc:graphicFrameChg>
        <pc:graphicFrameChg chg="del">
          <ac:chgData name="Pasikowska-Piwko Monika" userId="fd6f4aed-5248-4ebd-9f24-6ba007e94d04" providerId="ADAL" clId="{E54A73BB-2991-48B6-B34D-8FE5D9AAEEAC}" dt="2023-08-31T09:03:18.427" v="373" actId="478"/>
          <ac:graphicFrameMkLst>
            <pc:docMk/>
            <pc:sldMk cId="1985463051" sldId="257"/>
            <ac:graphicFrameMk id="75" creationId="{78A56289-6043-41C3-E88B-097E23B45AE3}"/>
          </ac:graphicFrameMkLst>
        </pc:graphicFrameChg>
        <pc:graphicFrameChg chg="add del">
          <ac:chgData name="Pasikowska-Piwko Monika" userId="fd6f4aed-5248-4ebd-9f24-6ba007e94d04" providerId="ADAL" clId="{E54A73BB-2991-48B6-B34D-8FE5D9AAEEAC}" dt="2023-08-31T10:26:03.668" v="400" actId="478"/>
          <ac:graphicFrameMkLst>
            <pc:docMk/>
            <pc:sldMk cId="1985463051" sldId="257"/>
            <ac:graphicFrameMk id="88" creationId="{25D18AF8-235C-4527-A6A8-0F5C7487A58A}"/>
          </ac:graphicFrameMkLst>
        </pc:graphicFrameChg>
        <pc:graphicFrameChg chg="add del">
          <ac:chgData name="Pasikowska-Piwko Monika" userId="fd6f4aed-5248-4ebd-9f24-6ba007e94d04" providerId="ADAL" clId="{E54A73BB-2991-48B6-B34D-8FE5D9AAEEAC}" dt="2023-08-31T10:26:05.704" v="401" actId="478"/>
          <ac:graphicFrameMkLst>
            <pc:docMk/>
            <pc:sldMk cId="1985463051" sldId="257"/>
            <ac:graphicFrameMk id="90" creationId="{F69C3703-C1AD-4D17-B49B-C28DCB376464}"/>
          </ac:graphicFrameMkLst>
        </pc:graphicFrameChg>
        <pc:graphicFrameChg chg="add del">
          <ac:chgData name="Pasikowska-Piwko Monika" userId="fd6f4aed-5248-4ebd-9f24-6ba007e94d04" providerId="ADAL" clId="{E54A73BB-2991-48B6-B34D-8FE5D9AAEEAC}" dt="2023-08-31T10:26:02.210" v="399" actId="478"/>
          <ac:graphicFrameMkLst>
            <pc:docMk/>
            <pc:sldMk cId="1985463051" sldId="257"/>
            <ac:graphicFrameMk id="91" creationId="{E6A26574-726F-54EB-24E2-0D7656AAFDDD}"/>
          </ac:graphicFrameMkLst>
        </pc:graphicFrameChg>
        <pc:cxnChg chg="add del">
          <ac:chgData name="Pasikowska-Piwko Monika" userId="fd6f4aed-5248-4ebd-9f24-6ba007e94d04" providerId="ADAL" clId="{E54A73BB-2991-48B6-B34D-8FE5D9AAEEAC}" dt="2023-08-31T10:26:06.713" v="402" actId="478"/>
          <ac:cxnSpMkLst>
            <pc:docMk/>
            <pc:sldMk cId="1985463051" sldId="257"/>
            <ac:cxnSpMk id="15" creationId="{ABED6435-B557-96BF-51E1-4E9876788A26}"/>
          </ac:cxnSpMkLst>
        </pc:cxnChg>
        <pc:cxnChg chg="del">
          <ac:chgData name="Pasikowska-Piwko Monika" userId="fd6f4aed-5248-4ebd-9f24-6ba007e94d04" providerId="ADAL" clId="{E54A73BB-2991-48B6-B34D-8FE5D9AAEEAC}" dt="2023-08-31T11:17:18.663" v="581" actId="478"/>
          <ac:cxnSpMkLst>
            <pc:docMk/>
            <pc:sldMk cId="1985463051" sldId="257"/>
            <ac:cxnSpMk id="25" creationId="{19D3A81F-4180-E17A-9686-25F47619FFEA}"/>
          </ac:cxnSpMkLst>
        </pc:cxnChg>
        <pc:cxnChg chg="add del">
          <ac:chgData name="Pasikowska-Piwko Monika" userId="fd6f4aed-5248-4ebd-9f24-6ba007e94d04" providerId="ADAL" clId="{E54A73BB-2991-48B6-B34D-8FE5D9AAEEAC}" dt="2023-08-31T10:26:08.757" v="404" actId="478"/>
          <ac:cxnSpMkLst>
            <pc:docMk/>
            <pc:sldMk cId="1985463051" sldId="257"/>
            <ac:cxnSpMk id="77" creationId="{2507CD19-B4CE-DDBB-3FA4-2FA61A8B2784}"/>
          </ac:cxnSpMkLst>
        </pc:cxnChg>
        <pc:cxnChg chg="del">
          <ac:chgData name="Pasikowska-Piwko Monika" userId="fd6f4aed-5248-4ebd-9f24-6ba007e94d04" providerId="ADAL" clId="{E54A73BB-2991-48B6-B34D-8FE5D9AAEEAC}" dt="2023-08-31T11:17:23.596" v="583" actId="478"/>
          <ac:cxnSpMkLst>
            <pc:docMk/>
            <pc:sldMk cId="1985463051" sldId="257"/>
            <ac:cxnSpMk id="78" creationId="{26B4D027-FA14-06F4-3272-DAB6F91314F7}"/>
          </ac:cxnSpMkLst>
        </pc:cxnChg>
        <pc:cxnChg chg="del">
          <ac:chgData name="Pasikowska-Piwko Monika" userId="fd6f4aed-5248-4ebd-9f24-6ba007e94d04" providerId="ADAL" clId="{E54A73BB-2991-48B6-B34D-8FE5D9AAEEAC}" dt="2023-08-31T11:17:26.290" v="584" actId="478"/>
          <ac:cxnSpMkLst>
            <pc:docMk/>
            <pc:sldMk cId="1985463051" sldId="257"/>
            <ac:cxnSpMk id="82" creationId="{AB9F13AB-302F-91C8-6D47-E51FA33B0C69}"/>
          </ac:cxnSpMkLst>
        </pc:cxnChg>
        <pc:cxnChg chg="add del">
          <ac:chgData name="Pasikowska-Piwko Monika" userId="fd6f4aed-5248-4ebd-9f24-6ba007e94d04" providerId="ADAL" clId="{E54A73BB-2991-48B6-B34D-8FE5D9AAEEAC}" dt="2023-08-31T10:26:07.622" v="403" actId="478"/>
          <ac:cxnSpMkLst>
            <pc:docMk/>
            <pc:sldMk cId="1985463051" sldId="257"/>
            <ac:cxnSpMk id="85" creationId="{D58661EB-CD14-5C42-503C-2D312348029C}"/>
          </ac:cxnSpMkLst>
        </pc:cxnChg>
        <pc:cxnChg chg="add del">
          <ac:chgData name="Pasikowska-Piwko Monika" userId="fd6f4aed-5248-4ebd-9f24-6ba007e94d04" providerId="ADAL" clId="{E54A73BB-2991-48B6-B34D-8FE5D9AAEEAC}" dt="2023-08-31T10:26:10.059" v="405" actId="478"/>
          <ac:cxnSpMkLst>
            <pc:docMk/>
            <pc:sldMk cId="1985463051" sldId="257"/>
            <ac:cxnSpMk id="86" creationId="{F8E733AD-BFF5-2998-7093-BDB53A23E36A}"/>
          </ac:cxnSpMkLst>
        </pc:cxnChg>
        <pc:cxnChg chg="del">
          <ac:chgData name="Pasikowska-Piwko Monika" userId="fd6f4aed-5248-4ebd-9f24-6ba007e94d04" providerId="ADAL" clId="{E54A73BB-2991-48B6-B34D-8FE5D9AAEEAC}" dt="2023-08-31T11:17:21.200" v="582" actId="478"/>
          <ac:cxnSpMkLst>
            <pc:docMk/>
            <pc:sldMk cId="1985463051" sldId="257"/>
            <ac:cxnSpMk id="87" creationId="{B9EF1E95-A360-ADDE-EAA0-FE2DD60024D5}"/>
          </ac:cxnSpMkLst>
        </pc:cxnChg>
      </pc:sldChg>
    </pc:docChg>
  </pc:docChgLst>
  <pc:docChgLst>
    <pc:chgData name="Lendzion Karolina" userId="2bf77e35-2753-46f7-a2a9-ae9c9b556bab" providerId="ADAL" clId="{39FEED72-822B-4B08-9693-A040ED7FFED2}"/>
    <pc:docChg chg="modSld">
      <pc:chgData name="Lendzion Karolina" userId="2bf77e35-2753-46f7-a2a9-ae9c9b556bab" providerId="ADAL" clId="{39FEED72-822B-4B08-9693-A040ED7FFED2}" dt="2023-09-20T07:41:54.462" v="13" actId="20577"/>
      <pc:docMkLst>
        <pc:docMk/>
      </pc:docMkLst>
      <pc:sldChg chg="modSp mod">
        <pc:chgData name="Lendzion Karolina" userId="2bf77e35-2753-46f7-a2a9-ae9c9b556bab" providerId="ADAL" clId="{39FEED72-822B-4B08-9693-A040ED7FFED2}" dt="2023-09-20T07:41:54.462" v="13" actId="20577"/>
        <pc:sldMkLst>
          <pc:docMk/>
          <pc:sldMk cId="1985463051" sldId="257"/>
        </pc:sldMkLst>
        <pc:spChg chg="mod">
          <ac:chgData name="Lendzion Karolina" userId="2bf77e35-2753-46f7-a2a9-ae9c9b556bab" providerId="ADAL" clId="{39FEED72-822B-4B08-9693-A040ED7FFED2}" dt="2023-09-20T07:41:54.462" v="13" actId="20577"/>
          <ac:spMkLst>
            <pc:docMk/>
            <pc:sldMk cId="1985463051" sldId="257"/>
            <ac:spMk id="7" creationId="{2260D53D-1835-AF6E-B0E1-46982BA31A63}"/>
          </ac:spMkLst>
        </pc:spChg>
      </pc:sldChg>
    </pc:docChg>
  </pc:docChgLst>
  <pc:docChgLst>
    <pc:chgData name="Dębowska Renata" userId="96e42218-cf55-495d-9a84-2557c1e80685" providerId="ADAL" clId="{9D4DB8DB-BC7D-47BB-823C-D596CA807DF8}"/>
    <pc:docChg chg="modSld">
      <pc:chgData name="Dębowska Renata" userId="96e42218-cf55-495d-9a84-2557c1e80685" providerId="ADAL" clId="{9D4DB8DB-BC7D-47BB-823C-D596CA807DF8}" dt="2022-08-26T14:43:39.656" v="14" actId="20577"/>
      <pc:docMkLst>
        <pc:docMk/>
      </pc:docMkLst>
      <pc:sldChg chg="modSp mod">
        <pc:chgData name="Dębowska Renata" userId="96e42218-cf55-495d-9a84-2557c1e80685" providerId="ADAL" clId="{9D4DB8DB-BC7D-47BB-823C-D596CA807DF8}" dt="2022-08-26T14:43:39.656" v="14" actId="20577"/>
        <pc:sldMkLst>
          <pc:docMk/>
          <pc:sldMk cId="1985463051" sldId="257"/>
        </pc:sldMkLst>
        <pc:spChg chg="mod">
          <ac:chgData name="Dębowska Renata" userId="96e42218-cf55-495d-9a84-2557c1e80685" providerId="ADAL" clId="{9D4DB8DB-BC7D-47BB-823C-D596CA807DF8}" dt="2022-08-26T14:43:39.656" v="14" actId="20577"/>
          <ac:spMkLst>
            <pc:docMk/>
            <pc:sldMk cId="1985463051" sldId="257"/>
            <ac:spMk id="30" creationId="{00000000-0000-0000-0000-000000000000}"/>
          </ac:spMkLst>
        </pc:spChg>
      </pc:sldChg>
    </pc:docChg>
  </pc:docChgLst>
  <pc:docChgLst>
    <pc:chgData name="Lendzion Karolina" userId="2bf77e35-2753-46f7-a2a9-ae9c9b556bab" providerId="ADAL" clId="{3CA269A1-06DE-4BF3-9B5B-06D89792050A}"/>
    <pc:docChg chg="undo redo custSel modSld">
      <pc:chgData name="Lendzion Karolina" userId="2bf77e35-2753-46f7-a2a9-ae9c9b556bab" providerId="ADAL" clId="{3CA269A1-06DE-4BF3-9B5B-06D89792050A}" dt="2023-09-19T13:49:33.611" v="1305" actId="27918"/>
      <pc:docMkLst>
        <pc:docMk/>
      </pc:docMkLst>
      <pc:sldChg chg="addSp delSp modSp mod">
        <pc:chgData name="Lendzion Karolina" userId="2bf77e35-2753-46f7-a2a9-ae9c9b556bab" providerId="ADAL" clId="{3CA269A1-06DE-4BF3-9B5B-06D89792050A}" dt="2023-09-19T13:49:33.611" v="1305" actId="27918"/>
        <pc:sldMkLst>
          <pc:docMk/>
          <pc:sldMk cId="1985463051" sldId="257"/>
        </pc:sldMkLst>
        <pc:spChg chg="mod">
          <ac:chgData name="Lendzion Karolina" userId="2bf77e35-2753-46f7-a2a9-ae9c9b556bab" providerId="ADAL" clId="{3CA269A1-06DE-4BF3-9B5B-06D89792050A}" dt="2023-09-19T11:08:40.908" v="414" actId="1076"/>
          <ac:spMkLst>
            <pc:docMk/>
            <pc:sldMk cId="1985463051" sldId="257"/>
            <ac:spMk id="2" creationId="{00000000-0000-0000-0000-000000000000}"/>
          </ac:spMkLst>
        </pc:spChg>
        <pc:spChg chg="mod">
          <ac:chgData name="Lendzion Karolina" userId="2bf77e35-2753-46f7-a2a9-ae9c9b556bab" providerId="ADAL" clId="{3CA269A1-06DE-4BF3-9B5B-06D89792050A}" dt="2023-09-19T12:15:16.085" v="657" actId="14100"/>
          <ac:spMkLst>
            <pc:docMk/>
            <pc:sldMk cId="1985463051" sldId="257"/>
            <ac:spMk id="3" creationId="{00000000-0000-0000-0000-000000000000}"/>
          </ac:spMkLst>
        </pc:spChg>
        <pc:spChg chg="add del mod">
          <ac:chgData name="Lendzion Karolina" userId="2bf77e35-2753-46f7-a2a9-ae9c9b556bab" providerId="ADAL" clId="{3CA269A1-06DE-4BF3-9B5B-06D89792050A}" dt="2023-09-19T12:15:16.242" v="658" actId="1076"/>
          <ac:spMkLst>
            <pc:docMk/>
            <pc:sldMk cId="1985463051" sldId="257"/>
            <ac:spMk id="4" creationId="{00000000-0000-0000-0000-000000000000}"/>
          </ac:spMkLst>
        </pc:spChg>
        <pc:spChg chg="add del mod">
          <ac:chgData name="Lendzion Karolina" userId="2bf77e35-2753-46f7-a2a9-ae9c9b556bab" providerId="ADAL" clId="{3CA269A1-06DE-4BF3-9B5B-06D89792050A}" dt="2023-09-19T12:13:55.172" v="632" actId="14100"/>
          <ac:spMkLst>
            <pc:docMk/>
            <pc:sldMk cId="1985463051" sldId="257"/>
            <ac:spMk id="5" creationId="{00000000-0000-0000-0000-000000000000}"/>
          </ac:spMkLst>
        </pc:spChg>
        <pc:spChg chg="add del mod">
          <ac:chgData name="Lendzion Karolina" userId="2bf77e35-2753-46f7-a2a9-ae9c9b556bab" providerId="ADAL" clId="{3CA269A1-06DE-4BF3-9B5B-06D89792050A}" dt="2023-09-19T10:40:02.354" v="134" actId="21"/>
          <ac:spMkLst>
            <pc:docMk/>
            <pc:sldMk cId="1985463051" sldId="257"/>
            <ac:spMk id="6" creationId="{00000000-0000-0000-0000-000000000000}"/>
          </ac:spMkLst>
        </pc:spChg>
        <pc:spChg chg="add del mod">
          <ac:chgData name="Lendzion Karolina" userId="2bf77e35-2753-46f7-a2a9-ae9c9b556bab" providerId="ADAL" clId="{3CA269A1-06DE-4BF3-9B5B-06D89792050A}" dt="2023-09-19T10:40:02.354" v="134" actId="21"/>
          <ac:spMkLst>
            <pc:docMk/>
            <pc:sldMk cId="1985463051" sldId="257"/>
            <ac:spMk id="7" creationId="{1733D0B2-F5F2-43BA-8862-0E854FDE024D}"/>
          </ac:spMkLst>
        </pc:spChg>
        <pc:spChg chg="add del mod">
          <ac:chgData name="Lendzion Karolina" userId="2bf77e35-2753-46f7-a2a9-ae9c9b556bab" providerId="ADAL" clId="{3CA269A1-06DE-4BF3-9B5B-06D89792050A}" dt="2023-09-19T10:40:02.354" v="134" actId="21"/>
          <ac:spMkLst>
            <pc:docMk/>
            <pc:sldMk cId="1985463051" sldId="257"/>
            <ac:spMk id="8" creationId="{29467653-0497-4BFB-BD21-F238C8A7FA97}"/>
          </ac:spMkLst>
        </pc:spChg>
        <pc:spChg chg="mod">
          <ac:chgData name="Lendzion Karolina" userId="2bf77e35-2753-46f7-a2a9-ae9c9b556bab" providerId="ADAL" clId="{3CA269A1-06DE-4BF3-9B5B-06D89792050A}" dt="2023-09-19T11:08:40.908" v="414" actId="1076"/>
          <ac:spMkLst>
            <pc:docMk/>
            <pc:sldMk cId="1985463051" sldId="257"/>
            <ac:spMk id="13" creationId="{00000000-0000-0000-0000-000000000000}"/>
          </ac:spMkLst>
        </pc:spChg>
        <pc:spChg chg="add del mod">
          <ac:chgData name="Lendzion Karolina" userId="2bf77e35-2753-46f7-a2a9-ae9c9b556bab" providerId="ADAL" clId="{3CA269A1-06DE-4BF3-9B5B-06D89792050A}" dt="2023-09-19T10:40:02.354" v="134" actId="21"/>
          <ac:spMkLst>
            <pc:docMk/>
            <pc:sldMk cId="1985463051" sldId="257"/>
            <ac:spMk id="14" creationId="{A407A6F4-2153-CD69-3644-34C78974AD1F}"/>
          </ac:spMkLst>
        </pc:spChg>
        <pc:spChg chg="add del mod">
          <ac:chgData name="Lendzion Karolina" userId="2bf77e35-2753-46f7-a2a9-ae9c9b556bab" providerId="ADAL" clId="{3CA269A1-06DE-4BF3-9B5B-06D89792050A}" dt="2023-09-19T10:40:02.354" v="134" actId="21"/>
          <ac:spMkLst>
            <pc:docMk/>
            <pc:sldMk cId="1985463051" sldId="257"/>
            <ac:spMk id="15" creationId="{DB3551DF-00E0-0C97-008F-16209F932665}"/>
          </ac:spMkLst>
        </pc:spChg>
        <pc:spChg chg="add del mod">
          <ac:chgData name="Lendzion Karolina" userId="2bf77e35-2753-46f7-a2a9-ae9c9b556bab" providerId="ADAL" clId="{3CA269A1-06DE-4BF3-9B5B-06D89792050A}" dt="2023-09-19T10:40:02.354" v="134" actId="21"/>
          <ac:spMkLst>
            <pc:docMk/>
            <pc:sldMk cId="1985463051" sldId="257"/>
            <ac:spMk id="16" creationId="{CC77305B-1E9F-6D6D-64E9-14E56B13AE5D}"/>
          </ac:spMkLst>
        </pc:spChg>
        <pc:spChg chg="mod">
          <ac:chgData name="Lendzion Karolina" userId="2bf77e35-2753-46f7-a2a9-ae9c9b556bab" providerId="ADAL" clId="{3CA269A1-06DE-4BF3-9B5B-06D89792050A}" dt="2023-09-19T12:11:51.030" v="584" actId="1076"/>
          <ac:spMkLst>
            <pc:docMk/>
            <pc:sldMk cId="1985463051" sldId="257"/>
            <ac:spMk id="17" creationId="{00000000-0000-0000-0000-000000000000}"/>
          </ac:spMkLst>
        </pc:spChg>
        <pc:spChg chg="del mod">
          <ac:chgData name="Lendzion Karolina" userId="2bf77e35-2753-46f7-a2a9-ae9c9b556bab" providerId="ADAL" clId="{3CA269A1-06DE-4BF3-9B5B-06D89792050A}" dt="2023-09-19T10:40:40.143" v="139" actId="21"/>
          <ac:spMkLst>
            <pc:docMk/>
            <pc:sldMk cId="1985463051" sldId="257"/>
            <ac:spMk id="21" creationId="{C59A725D-B79C-4ED1-BA63-DC2F96529E20}"/>
          </ac:spMkLst>
        </pc:spChg>
        <pc:spChg chg="add del mod">
          <ac:chgData name="Lendzion Karolina" userId="2bf77e35-2753-46f7-a2a9-ae9c9b556bab" providerId="ADAL" clId="{3CA269A1-06DE-4BF3-9B5B-06D89792050A}" dt="2023-09-19T10:40:02.354" v="134" actId="21"/>
          <ac:spMkLst>
            <pc:docMk/>
            <pc:sldMk cId="1985463051" sldId="257"/>
            <ac:spMk id="23" creationId="{00000000-0000-0000-0000-000000000000}"/>
          </ac:spMkLst>
        </pc:spChg>
        <pc:spChg chg="add del mod">
          <ac:chgData name="Lendzion Karolina" userId="2bf77e35-2753-46f7-a2a9-ae9c9b556bab" providerId="ADAL" clId="{3CA269A1-06DE-4BF3-9B5B-06D89792050A}" dt="2023-09-19T10:40:02.354" v="134" actId="21"/>
          <ac:spMkLst>
            <pc:docMk/>
            <pc:sldMk cId="1985463051" sldId="257"/>
            <ac:spMk id="24" creationId="{BC6A0BE5-9DD1-8379-5F9A-ADE15C88C9B5}"/>
          </ac:spMkLst>
        </pc:spChg>
        <pc:spChg chg="add del mod">
          <ac:chgData name="Lendzion Karolina" userId="2bf77e35-2753-46f7-a2a9-ae9c9b556bab" providerId="ADAL" clId="{3CA269A1-06DE-4BF3-9B5B-06D89792050A}" dt="2023-09-19T10:40:02.354" v="134" actId="21"/>
          <ac:spMkLst>
            <pc:docMk/>
            <pc:sldMk cId="1985463051" sldId="257"/>
            <ac:spMk id="25" creationId="{EEB1B69C-3E45-763A-9214-C5D27062024C}"/>
          </ac:spMkLst>
        </pc:spChg>
        <pc:spChg chg="add del mod">
          <ac:chgData name="Lendzion Karolina" userId="2bf77e35-2753-46f7-a2a9-ae9c9b556bab" providerId="ADAL" clId="{3CA269A1-06DE-4BF3-9B5B-06D89792050A}" dt="2023-09-19T10:40:02.354" v="134" actId="21"/>
          <ac:spMkLst>
            <pc:docMk/>
            <pc:sldMk cId="1985463051" sldId="257"/>
            <ac:spMk id="26" creationId="{00000000-0000-0000-0000-000000000000}"/>
          </ac:spMkLst>
        </pc:spChg>
        <pc:spChg chg="add del mod">
          <ac:chgData name="Lendzion Karolina" userId="2bf77e35-2753-46f7-a2a9-ae9c9b556bab" providerId="ADAL" clId="{3CA269A1-06DE-4BF3-9B5B-06D89792050A}" dt="2023-09-19T10:40:02.354" v="134" actId="21"/>
          <ac:spMkLst>
            <pc:docMk/>
            <pc:sldMk cId="1985463051" sldId="257"/>
            <ac:spMk id="28" creationId="{D3D2196A-9133-4380-A74C-074D3648EA39}"/>
          </ac:spMkLst>
        </pc:spChg>
        <pc:spChg chg="del mod">
          <ac:chgData name="Lendzion Karolina" userId="2bf77e35-2753-46f7-a2a9-ae9c9b556bab" providerId="ADAL" clId="{3CA269A1-06DE-4BF3-9B5B-06D89792050A}" dt="2023-09-19T10:40:40.143" v="139" actId="21"/>
          <ac:spMkLst>
            <pc:docMk/>
            <pc:sldMk cId="1985463051" sldId="257"/>
            <ac:spMk id="30" creationId="{00000000-0000-0000-0000-000000000000}"/>
          </ac:spMkLst>
        </pc:spChg>
        <pc:spChg chg="add del mod">
          <ac:chgData name="Lendzion Karolina" userId="2bf77e35-2753-46f7-a2a9-ae9c9b556bab" providerId="ADAL" clId="{3CA269A1-06DE-4BF3-9B5B-06D89792050A}" dt="2023-09-19T10:40:02.354" v="134" actId="21"/>
          <ac:spMkLst>
            <pc:docMk/>
            <pc:sldMk cId="1985463051" sldId="257"/>
            <ac:spMk id="32" creationId="{24A04B84-714D-4599-8DD5-5948F9C76F0C}"/>
          </ac:spMkLst>
        </pc:spChg>
        <pc:spChg chg="add del mod">
          <ac:chgData name="Lendzion Karolina" userId="2bf77e35-2753-46f7-a2a9-ae9c9b556bab" providerId="ADAL" clId="{3CA269A1-06DE-4BF3-9B5B-06D89792050A}" dt="2023-09-19T10:40:02.354" v="134" actId="21"/>
          <ac:spMkLst>
            <pc:docMk/>
            <pc:sldMk cId="1985463051" sldId="257"/>
            <ac:spMk id="34" creationId="{5F18971E-C563-2118-0D09-E275CF1D57B2}"/>
          </ac:spMkLst>
        </pc:spChg>
        <pc:spChg chg="add del mod">
          <ac:chgData name="Lendzion Karolina" userId="2bf77e35-2753-46f7-a2a9-ae9c9b556bab" providerId="ADAL" clId="{3CA269A1-06DE-4BF3-9B5B-06D89792050A}" dt="2023-09-19T10:40:02.354" v="134" actId="21"/>
          <ac:spMkLst>
            <pc:docMk/>
            <pc:sldMk cId="1985463051" sldId="257"/>
            <ac:spMk id="37" creationId="{72BEF074-CCFA-0678-5A2C-1D288E4C265C}"/>
          </ac:spMkLst>
        </pc:spChg>
        <pc:spChg chg="del mod">
          <ac:chgData name="Lendzion Karolina" userId="2bf77e35-2753-46f7-a2a9-ae9c9b556bab" providerId="ADAL" clId="{3CA269A1-06DE-4BF3-9B5B-06D89792050A}" dt="2023-09-19T10:40:40.143" v="139" actId="21"/>
          <ac:spMkLst>
            <pc:docMk/>
            <pc:sldMk cId="1985463051" sldId="257"/>
            <ac:spMk id="38" creationId="{D1B09DDB-26EF-4BC0-BFBD-81EB489798F7}"/>
          </ac:spMkLst>
        </pc:spChg>
        <pc:spChg chg="add del mod">
          <ac:chgData name="Lendzion Karolina" userId="2bf77e35-2753-46f7-a2a9-ae9c9b556bab" providerId="ADAL" clId="{3CA269A1-06DE-4BF3-9B5B-06D89792050A}" dt="2023-09-19T10:40:02.354" v="134" actId="21"/>
          <ac:spMkLst>
            <pc:docMk/>
            <pc:sldMk cId="1985463051" sldId="257"/>
            <ac:spMk id="39" creationId="{01728D1F-D7FB-45B6-BFDE-7E3212A2D842}"/>
          </ac:spMkLst>
        </pc:spChg>
        <pc:spChg chg="del mod">
          <ac:chgData name="Lendzion Karolina" userId="2bf77e35-2753-46f7-a2a9-ae9c9b556bab" providerId="ADAL" clId="{3CA269A1-06DE-4BF3-9B5B-06D89792050A}" dt="2023-09-19T10:40:40.143" v="139" actId="21"/>
          <ac:spMkLst>
            <pc:docMk/>
            <pc:sldMk cId="1985463051" sldId="257"/>
            <ac:spMk id="40" creationId="{A37CE3E1-7CF6-65C1-A5EC-3AFE21C496EF}"/>
          </ac:spMkLst>
        </pc:spChg>
        <pc:spChg chg="add del mod">
          <ac:chgData name="Lendzion Karolina" userId="2bf77e35-2753-46f7-a2a9-ae9c9b556bab" providerId="ADAL" clId="{3CA269A1-06DE-4BF3-9B5B-06D89792050A}" dt="2023-09-19T10:39:56.430" v="133" actId="21"/>
          <ac:spMkLst>
            <pc:docMk/>
            <pc:sldMk cId="1985463051" sldId="257"/>
            <ac:spMk id="43" creationId="{0C683BA3-22D3-5F38-CA6B-E784D9E2A0CC}"/>
          </ac:spMkLst>
        </pc:spChg>
        <pc:spChg chg="add del mod">
          <ac:chgData name="Lendzion Karolina" userId="2bf77e35-2753-46f7-a2a9-ae9c9b556bab" providerId="ADAL" clId="{3CA269A1-06DE-4BF3-9B5B-06D89792050A}" dt="2023-09-19T10:39:56.430" v="133" actId="21"/>
          <ac:spMkLst>
            <pc:docMk/>
            <pc:sldMk cId="1985463051" sldId="257"/>
            <ac:spMk id="45" creationId="{6BDCE0B5-0DDA-BB64-C660-6B7402B28F76}"/>
          </ac:spMkLst>
        </pc:spChg>
        <pc:spChg chg="add del mod">
          <ac:chgData name="Lendzion Karolina" userId="2bf77e35-2753-46f7-a2a9-ae9c9b556bab" providerId="ADAL" clId="{3CA269A1-06DE-4BF3-9B5B-06D89792050A}" dt="2023-09-19T10:54:54.822" v="237" actId="1957"/>
          <ac:spMkLst>
            <pc:docMk/>
            <pc:sldMk cId="1985463051" sldId="257"/>
            <ac:spMk id="47" creationId="{B13BCAEC-5979-4B95-3281-465845F180BB}"/>
          </ac:spMkLst>
        </pc:spChg>
        <pc:spChg chg="add del mod">
          <ac:chgData name="Lendzion Karolina" userId="2bf77e35-2753-46f7-a2a9-ae9c9b556bab" providerId="ADAL" clId="{3CA269A1-06DE-4BF3-9B5B-06D89792050A}" dt="2023-09-19T11:06:46.031" v="290" actId="478"/>
          <ac:spMkLst>
            <pc:docMk/>
            <pc:sldMk cId="1985463051" sldId="257"/>
            <ac:spMk id="48" creationId="{C304D04E-EA54-C94C-1194-C053BA7B3E1C}"/>
          </ac:spMkLst>
        </pc:spChg>
        <pc:spChg chg="add mod">
          <ac:chgData name="Lendzion Karolina" userId="2bf77e35-2753-46f7-a2a9-ae9c9b556bab" providerId="ADAL" clId="{3CA269A1-06DE-4BF3-9B5B-06D89792050A}" dt="2023-09-19T12:13:55.172" v="632" actId="14100"/>
          <ac:spMkLst>
            <pc:docMk/>
            <pc:sldMk cId="1985463051" sldId="257"/>
            <ac:spMk id="49" creationId="{CEE2A6A6-A68D-4BD7-3F9C-686A8748062C}"/>
          </ac:spMkLst>
        </pc:spChg>
        <pc:spChg chg="add mod">
          <ac:chgData name="Lendzion Karolina" userId="2bf77e35-2753-46f7-a2a9-ae9c9b556bab" providerId="ADAL" clId="{3CA269A1-06DE-4BF3-9B5B-06D89792050A}" dt="2023-09-19T12:13:55.172" v="632" actId="14100"/>
          <ac:spMkLst>
            <pc:docMk/>
            <pc:sldMk cId="1985463051" sldId="257"/>
            <ac:spMk id="50" creationId="{C37ADD88-7181-B217-E7F7-2EA2B3F72106}"/>
          </ac:spMkLst>
        </pc:spChg>
        <pc:spChg chg="add mod">
          <ac:chgData name="Lendzion Karolina" userId="2bf77e35-2753-46f7-a2a9-ae9c9b556bab" providerId="ADAL" clId="{3CA269A1-06DE-4BF3-9B5B-06D89792050A}" dt="2023-09-19T13:45:45.755" v="1290" actId="14100"/>
          <ac:spMkLst>
            <pc:docMk/>
            <pc:sldMk cId="1985463051" sldId="257"/>
            <ac:spMk id="51" creationId="{CB94183A-A141-C80E-14CE-09F3025D55D6}"/>
          </ac:spMkLst>
        </pc:spChg>
        <pc:spChg chg="add mod">
          <ac:chgData name="Lendzion Karolina" userId="2bf77e35-2753-46f7-a2a9-ae9c9b556bab" providerId="ADAL" clId="{3CA269A1-06DE-4BF3-9B5B-06D89792050A}" dt="2023-09-19T13:44:37.120" v="1289" actId="1076"/>
          <ac:spMkLst>
            <pc:docMk/>
            <pc:sldMk cId="1985463051" sldId="257"/>
            <ac:spMk id="52" creationId="{09AF9E06-B3CC-D869-64D3-19A8C03DB8F3}"/>
          </ac:spMkLst>
        </pc:spChg>
        <pc:spChg chg="add mod">
          <ac:chgData name="Lendzion Karolina" userId="2bf77e35-2753-46f7-a2a9-ae9c9b556bab" providerId="ADAL" clId="{3CA269A1-06DE-4BF3-9B5B-06D89792050A}" dt="2023-09-19T12:13:55.172" v="632" actId="14100"/>
          <ac:spMkLst>
            <pc:docMk/>
            <pc:sldMk cId="1985463051" sldId="257"/>
            <ac:spMk id="53" creationId="{4231383D-4CF3-A478-B030-09BBD8CD9753}"/>
          </ac:spMkLst>
        </pc:spChg>
        <pc:spChg chg="add mod">
          <ac:chgData name="Lendzion Karolina" userId="2bf77e35-2753-46f7-a2a9-ae9c9b556bab" providerId="ADAL" clId="{3CA269A1-06DE-4BF3-9B5B-06D89792050A}" dt="2023-09-19T12:13:55.172" v="632" actId="14100"/>
          <ac:spMkLst>
            <pc:docMk/>
            <pc:sldMk cId="1985463051" sldId="257"/>
            <ac:spMk id="54" creationId="{8BAF6E1F-82E8-F39F-5EC7-63D17F43F73B}"/>
          </ac:spMkLst>
        </pc:spChg>
        <pc:spChg chg="add del mod">
          <ac:chgData name="Lendzion Karolina" userId="2bf77e35-2753-46f7-a2a9-ae9c9b556bab" providerId="ADAL" clId="{3CA269A1-06DE-4BF3-9B5B-06D89792050A}" dt="2023-09-19T13:48:15.492" v="1300" actId="1076"/>
          <ac:spMkLst>
            <pc:docMk/>
            <pc:sldMk cId="1985463051" sldId="257"/>
            <ac:spMk id="55" creationId="{03A59FBD-7C8B-4F5E-7ACD-8F2D1CC7DD81}"/>
          </ac:spMkLst>
        </pc:spChg>
        <pc:spChg chg="add del mod">
          <ac:chgData name="Lendzion Karolina" userId="2bf77e35-2753-46f7-a2a9-ae9c9b556bab" providerId="ADAL" clId="{3CA269A1-06DE-4BF3-9B5B-06D89792050A}" dt="2023-09-19T13:48:01.792" v="1293" actId="478"/>
          <ac:spMkLst>
            <pc:docMk/>
            <pc:sldMk cId="1985463051" sldId="257"/>
            <ac:spMk id="56" creationId="{B44919A0-3BC1-D87E-098D-13F970FAA99B}"/>
          </ac:spMkLst>
        </pc:spChg>
        <pc:spChg chg="add del mod">
          <ac:chgData name="Lendzion Karolina" userId="2bf77e35-2753-46f7-a2a9-ae9c9b556bab" providerId="ADAL" clId="{3CA269A1-06DE-4BF3-9B5B-06D89792050A}" dt="2023-09-19T13:48:03.039" v="1294" actId="478"/>
          <ac:spMkLst>
            <pc:docMk/>
            <pc:sldMk cId="1985463051" sldId="257"/>
            <ac:spMk id="57" creationId="{3F268179-3ABB-FE7E-B9ED-E682BFF4F195}"/>
          </ac:spMkLst>
        </pc:spChg>
        <pc:spChg chg="add del mod">
          <ac:chgData name="Lendzion Karolina" userId="2bf77e35-2753-46f7-a2a9-ae9c9b556bab" providerId="ADAL" clId="{3CA269A1-06DE-4BF3-9B5B-06D89792050A}" dt="2023-09-19T13:48:05.087" v="1295" actId="478"/>
          <ac:spMkLst>
            <pc:docMk/>
            <pc:sldMk cId="1985463051" sldId="257"/>
            <ac:spMk id="58" creationId="{19C1F4AF-A57B-40E5-818D-43469830DE0E}"/>
          </ac:spMkLst>
        </pc:spChg>
        <pc:spChg chg="add del mod">
          <ac:chgData name="Lendzion Karolina" userId="2bf77e35-2753-46f7-a2a9-ae9c9b556bab" providerId="ADAL" clId="{3CA269A1-06DE-4BF3-9B5B-06D89792050A}" dt="2023-09-19T11:07:17.952" v="294" actId="478"/>
          <ac:spMkLst>
            <pc:docMk/>
            <pc:sldMk cId="1985463051" sldId="257"/>
            <ac:spMk id="59" creationId="{82B9D84E-A2A7-33E1-ADCD-1CB56B01DB16}"/>
          </ac:spMkLst>
        </pc:spChg>
        <pc:spChg chg="del mod">
          <ac:chgData name="Lendzion Karolina" userId="2bf77e35-2753-46f7-a2a9-ae9c9b556bab" providerId="ADAL" clId="{3CA269A1-06DE-4BF3-9B5B-06D89792050A}" dt="2023-09-19T10:40:40.143" v="139" actId="21"/>
          <ac:spMkLst>
            <pc:docMk/>
            <pc:sldMk cId="1985463051" sldId="257"/>
            <ac:spMk id="61" creationId="{00000000-0000-0000-0000-000000000000}"/>
          </ac:spMkLst>
        </pc:spChg>
        <pc:spChg chg="add mod">
          <ac:chgData name="Lendzion Karolina" userId="2bf77e35-2753-46f7-a2a9-ae9c9b556bab" providerId="ADAL" clId="{3CA269A1-06DE-4BF3-9B5B-06D89792050A}" dt="2023-09-19T13:44:26.187" v="1288" actId="113"/>
          <ac:spMkLst>
            <pc:docMk/>
            <pc:sldMk cId="1985463051" sldId="257"/>
            <ac:spMk id="64" creationId="{89FC7EE0-85F9-7D31-8D8F-B9B5A882655D}"/>
          </ac:spMkLst>
        </pc:spChg>
        <pc:spChg chg="add del mod">
          <ac:chgData name="Lendzion Karolina" userId="2bf77e35-2753-46f7-a2a9-ae9c9b556bab" providerId="ADAL" clId="{3CA269A1-06DE-4BF3-9B5B-06D89792050A}" dt="2023-09-19T10:43:52.388" v="146" actId="478"/>
          <ac:spMkLst>
            <pc:docMk/>
            <pc:sldMk cId="1985463051" sldId="257"/>
            <ac:spMk id="68" creationId="{D8E4CA5E-267F-20D6-097D-1C3D83F9AED2}"/>
          </ac:spMkLst>
        </pc:spChg>
        <pc:spChg chg="add del mod">
          <ac:chgData name="Lendzion Karolina" userId="2bf77e35-2753-46f7-a2a9-ae9c9b556bab" providerId="ADAL" clId="{3CA269A1-06DE-4BF3-9B5B-06D89792050A}" dt="2023-09-19T11:07:17.952" v="294" actId="478"/>
          <ac:spMkLst>
            <pc:docMk/>
            <pc:sldMk cId="1985463051" sldId="257"/>
            <ac:spMk id="69" creationId="{7F4F8072-C3E4-1701-B3EE-7DE715A4E19C}"/>
          </ac:spMkLst>
        </pc:spChg>
        <pc:spChg chg="add del mod">
          <ac:chgData name="Lendzion Karolina" userId="2bf77e35-2753-46f7-a2a9-ae9c9b556bab" providerId="ADAL" clId="{3CA269A1-06DE-4BF3-9B5B-06D89792050A}" dt="2023-09-19T11:06:34.543" v="286" actId="478"/>
          <ac:spMkLst>
            <pc:docMk/>
            <pc:sldMk cId="1985463051" sldId="257"/>
            <ac:spMk id="70" creationId="{8666ADB6-8E3B-FC5D-5A06-4921F123D8B7}"/>
          </ac:spMkLst>
        </pc:spChg>
        <pc:spChg chg="add del mod">
          <ac:chgData name="Lendzion Karolina" userId="2bf77e35-2753-46f7-a2a9-ae9c9b556bab" providerId="ADAL" clId="{3CA269A1-06DE-4BF3-9B5B-06D89792050A}" dt="2023-09-19T11:07:17.952" v="294" actId="478"/>
          <ac:spMkLst>
            <pc:docMk/>
            <pc:sldMk cId="1985463051" sldId="257"/>
            <ac:spMk id="72" creationId="{B35C2AAA-E155-088D-DE57-8343C02488CE}"/>
          </ac:spMkLst>
        </pc:spChg>
        <pc:spChg chg="add mod">
          <ac:chgData name="Lendzion Karolina" userId="2bf77e35-2753-46f7-a2a9-ae9c9b556bab" providerId="ADAL" clId="{3CA269A1-06DE-4BF3-9B5B-06D89792050A}" dt="2023-09-19T13:48:50.524" v="1302" actId="1076"/>
          <ac:spMkLst>
            <pc:docMk/>
            <pc:sldMk cId="1985463051" sldId="257"/>
            <ac:spMk id="73" creationId="{CAF9044B-D209-0B54-5175-59308027C0A8}"/>
          </ac:spMkLst>
        </pc:spChg>
        <pc:spChg chg="add del mod">
          <ac:chgData name="Lendzion Karolina" userId="2bf77e35-2753-46f7-a2a9-ae9c9b556bab" providerId="ADAL" clId="{3CA269A1-06DE-4BF3-9B5B-06D89792050A}" dt="2023-09-19T13:48:11.552" v="1298" actId="478"/>
          <ac:spMkLst>
            <pc:docMk/>
            <pc:sldMk cId="1985463051" sldId="257"/>
            <ac:spMk id="78" creationId="{31EF25F9-4114-D470-84B8-12E0FC2A7CB0}"/>
          </ac:spMkLst>
        </pc:spChg>
        <pc:spChg chg="add del mod">
          <ac:chgData name="Lendzion Karolina" userId="2bf77e35-2753-46f7-a2a9-ae9c9b556bab" providerId="ADAL" clId="{3CA269A1-06DE-4BF3-9B5B-06D89792050A}" dt="2023-09-19T10:40:02.354" v="134" actId="21"/>
          <ac:spMkLst>
            <pc:docMk/>
            <pc:sldMk cId="1985463051" sldId="257"/>
            <ac:spMk id="79" creationId="{81E3327D-A125-4989-964E-DC65B9EEE1EA}"/>
          </ac:spMkLst>
        </pc:spChg>
        <pc:spChg chg="add del mod">
          <ac:chgData name="Lendzion Karolina" userId="2bf77e35-2753-46f7-a2a9-ae9c9b556bab" providerId="ADAL" clId="{3CA269A1-06DE-4BF3-9B5B-06D89792050A}" dt="2023-09-19T10:40:02.354" v="134" actId="21"/>
          <ac:spMkLst>
            <pc:docMk/>
            <pc:sldMk cId="1985463051" sldId="257"/>
            <ac:spMk id="80" creationId="{7E3E2E15-64F2-4F73-8A73-049F975AE7F3}"/>
          </ac:spMkLst>
        </pc:spChg>
        <pc:spChg chg="add del mod">
          <ac:chgData name="Lendzion Karolina" userId="2bf77e35-2753-46f7-a2a9-ae9c9b556bab" providerId="ADAL" clId="{3CA269A1-06DE-4BF3-9B5B-06D89792050A}" dt="2023-09-19T10:40:02.354" v="134" actId="21"/>
          <ac:spMkLst>
            <pc:docMk/>
            <pc:sldMk cId="1985463051" sldId="257"/>
            <ac:spMk id="81" creationId="{45DF0471-E787-4052-A305-7609057E2E6A}"/>
          </ac:spMkLst>
        </pc:spChg>
        <pc:spChg chg="add del mod">
          <ac:chgData name="Lendzion Karolina" userId="2bf77e35-2753-46f7-a2a9-ae9c9b556bab" providerId="ADAL" clId="{3CA269A1-06DE-4BF3-9B5B-06D89792050A}" dt="2023-09-19T10:40:46.621" v="143" actId="478"/>
          <ac:spMkLst>
            <pc:docMk/>
            <pc:sldMk cId="1985463051" sldId="257"/>
            <ac:spMk id="83" creationId="{2E3C640D-49E8-1033-82C1-E5887E1217FB}"/>
          </ac:spMkLst>
        </pc:spChg>
        <pc:spChg chg="mod">
          <ac:chgData name="Lendzion Karolina" userId="2bf77e35-2753-46f7-a2a9-ae9c9b556bab" providerId="ADAL" clId="{3CA269A1-06DE-4BF3-9B5B-06D89792050A}" dt="2023-09-19T12:14:39.536" v="642" actId="14100"/>
          <ac:spMkLst>
            <pc:docMk/>
            <pc:sldMk cId="1985463051" sldId="257"/>
            <ac:spMk id="84" creationId="{96D69FAE-118A-C82C-177C-E5CD647FA79A}"/>
          </ac:spMkLst>
        </pc:spChg>
        <pc:spChg chg="add del mod">
          <ac:chgData name="Lendzion Karolina" userId="2bf77e35-2753-46f7-a2a9-ae9c9b556bab" providerId="ADAL" clId="{3CA269A1-06DE-4BF3-9B5B-06D89792050A}" dt="2023-09-19T10:40:46.044" v="142"/>
          <ac:spMkLst>
            <pc:docMk/>
            <pc:sldMk cId="1985463051" sldId="257"/>
            <ac:spMk id="85" creationId="{7D5D0C11-1358-B771-65BF-946A37D8AADE}"/>
          </ac:spMkLst>
        </pc:spChg>
        <pc:spChg chg="add del mod">
          <ac:chgData name="Lendzion Karolina" userId="2bf77e35-2753-46f7-a2a9-ae9c9b556bab" providerId="ADAL" clId="{3CA269A1-06DE-4BF3-9B5B-06D89792050A}" dt="2023-09-19T10:40:46.044" v="142"/>
          <ac:spMkLst>
            <pc:docMk/>
            <pc:sldMk cId="1985463051" sldId="257"/>
            <ac:spMk id="86" creationId="{DEA53C5E-2D86-F355-0FE9-E2C8E33B7C53}"/>
          </ac:spMkLst>
        </pc:spChg>
        <pc:spChg chg="mod">
          <ac:chgData name="Lendzion Karolina" userId="2bf77e35-2753-46f7-a2a9-ae9c9b556bab" providerId="ADAL" clId="{3CA269A1-06DE-4BF3-9B5B-06D89792050A}" dt="2023-09-19T10:40:44.780" v="141"/>
          <ac:spMkLst>
            <pc:docMk/>
            <pc:sldMk cId="1985463051" sldId="257"/>
            <ac:spMk id="88" creationId="{1C9DBC02-4945-C266-9CB0-64560828D52C}"/>
          </ac:spMkLst>
        </pc:spChg>
        <pc:spChg chg="mod">
          <ac:chgData name="Lendzion Karolina" userId="2bf77e35-2753-46f7-a2a9-ae9c9b556bab" providerId="ADAL" clId="{3CA269A1-06DE-4BF3-9B5B-06D89792050A}" dt="2023-09-19T10:40:44.780" v="141"/>
          <ac:spMkLst>
            <pc:docMk/>
            <pc:sldMk cId="1985463051" sldId="257"/>
            <ac:spMk id="89" creationId="{C2805A29-8C55-B80A-3AB2-A96ED61C5A22}"/>
          </ac:spMkLst>
        </pc:spChg>
        <pc:spChg chg="mod">
          <ac:chgData name="Lendzion Karolina" userId="2bf77e35-2753-46f7-a2a9-ae9c9b556bab" providerId="ADAL" clId="{3CA269A1-06DE-4BF3-9B5B-06D89792050A}" dt="2023-09-19T10:40:44.780" v="141"/>
          <ac:spMkLst>
            <pc:docMk/>
            <pc:sldMk cId="1985463051" sldId="257"/>
            <ac:spMk id="90" creationId="{89DB6C6F-9686-213B-F60F-8AF82B4CFC1E}"/>
          </ac:spMkLst>
        </pc:spChg>
        <pc:spChg chg="mod">
          <ac:chgData name="Lendzion Karolina" userId="2bf77e35-2753-46f7-a2a9-ae9c9b556bab" providerId="ADAL" clId="{3CA269A1-06DE-4BF3-9B5B-06D89792050A}" dt="2023-09-19T10:40:44.780" v="141"/>
          <ac:spMkLst>
            <pc:docMk/>
            <pc:sldMk cId="1985463051" sldId="257"/>
            <ac:spMk id="91" creationId="{DA1EB333-23D7-4CB4-6487-507C0965D19C}"/>
          </ac:spMkLst>
        </pc:spChg>
        <pc:spChg chg="mod">
          <ac:chgData name="Lendzion Karolina" userId="2bf77e35-2753-46f7-a2a9-ae9c9b556bab" providerId="ADAL" clId="{3CA269A1-06DE-4BF3-9B5B-06D89792050A}" dt="2023-09-19T10:40:44.780" v="141"/>
          <ac:spMkLst>
            <pc:docMk/>
            <pc:sldMk cId="1985463051" sldId="257"/>
            <ac:spMk id="92" creationId="{D1C3B3C0-07F5-5E50-9302-1BA4EA121A38}"/>
          </ac:spMkLst>
        </pc:spChg>
        <pc:spChg chg="mod">
          <ac:chgData name="Lendzion Karolina" userId="2bf77e35-2753-46f7-a2a9-ae9c9b556bab" providerId="ADAL" clId="{3CA269A1-06DE-4BF3-9B5B-06D89792050A}" dt="2023-09-19T10:40:44.780" v="141"/>
          <ac:spMkLst>
            <pc:docMk/>
            <pc:sldMk cId="1985463051" sldId="257"/>
            <ac:spMk id="93" creationId="{33CED6E0-8830-5064-0989-215D2B33BBDF}"/>
          </ac:spMkLst>
        </pc:spChg>
        <pc:spChg chg="add del mod">
          <ac:chgData name="Lendzion Karolina" userId="2bf77e35-2753-46f7-a2a9-ae9c9b556bab" providerId="ADAL" clId="{3CA269A1-06DE-4BF3-9B5B-06D89792050A}" dt="2023-09-19T10:40:46.044" v="142"/>
          <ac:spMkLst>
            <pc:docMk/>
            <pc:sldMk cId="1985463051" sldId="257"/>
            <ac:spMk id="94" creationId="{E44DA75E-0869-1ECE-13FC-0B74F4BCA382}"/>
          </ac:spMkLst>
        </pc:spChg>
        <pc:spChg chg="add del mod">
          <ac:chgData name="Lendzion Karolina" userId="2bf77e35-2753-46f7-a2a9-ae9c9b556bab" providerId="ADAL" clId="{3CA269A1-06DE-4BF3-9B5B-06D89792050A}" dt="2023-09-19T10:40:46.044" v="142"/>
          <ac:spMkLst>
            <pc:docMk/>
            <pc:sldMk cId="1985463051" sldId="257"/>
            <ac:spMk id="95" creationId="{FC2ABBD8-2802-1509-7824-DCF2018653A4}"/>
          </ac:spMkLst>
        </pc:spChg>
        <pc:spChg chg="add del mod">
          <ac:chgData name="Lendzion Karolina" userId="2bf77e35-2753-46f7-a2a9-ae9c9b556bab" providerId="ADAL" clId="{3CA269A1-06DE-4BF3-9B5B-06D89792050A}" dt="2023-09-19T10:40:46.044" v="142"/>
          <ac:spMkLst>
            <pc:docMk/>
            <pc:sldMk cId="1985463051" sldId="257"/>
            <ac:spMk id="96" creationId="{C5FA94F1-67EC-5F05-EE2D-588CE556B921}"/>
          </ac:spMkLst>
        </pc:spChg>
        <pc:spChg chg="add mod">
          <ac:chgData name="Lendzion Karolina" userId="2bf77e35-2753-46f7-a2a9-ae9c9b556bab" providerId="ADAL" clId="{3CA269A1-06DE-4BF3-9B5B-06D89792050A}" dt="2023-09-19T12:15:16.242" v="658" actId="1076"/>
          <ac:spMkLst>
            <pc:docMk/>
            <pc:sldMk cId="1985463051" sldId="257"/>
            <ac:spMk id="99" creationId="{7DFF4FC5-F540-1EFD-25CC-FB7F4ED23F95}"/>
          </ac:spMkLst>
        </pc:spChg>
        <pc:spChg chg="add mod">
          <ac:chgData name="Lendzion Karolina" userId="2bf77e35-2753-46f7-a2a9-ae9c9b556bab" providerId="ADAL" clId="{3CA269A1-06DE-4BF3-9B5B-06D89792050A}" dt="2023-09-19T12:15:16.085" v="657" actId="14100"/>
          <ac:spMkLst>
            <pc:docMk/>
            <pc:sldMk cId="1985463051" sldId="257"/>
            <ac:spMk id="100" creationId="{6DB0C808-053A-AB25-151B-2F4D21F1F372}"/>
          </ac:spMkLst>
        </pc:spChg>
        <pc:spChg chg="mod">
          <ac:chgData name="Lendzion Karolina" userId="2bf77e35-2753-46f7-a2a9-ae9c9b556bab" providerId="ADAL" clId="{3CA269A1-06DE-4BF3-9B5B-06D89792050A}" dt="2023-09-19T10:40:58.247" v="145"/>
          <ac:spMkLst>
            <pc:docMk/>
            <pc:sldMk cId="1985463051" sldId="257"/>
            <ac:spMk id="102" creationId="{C3962534-96F7-27FE-085E-661C96872B82}"/>
          </ac:spMkLst>
        </pc:spChg>
        <pc:spChg chg="mod">
          <ac:chgData name="Lendzion Karolina" userId="2bf77e35-2753-46f7-a2a9-ae9c9b556bab" providerId="ADAL" clId="{3CA269A1-06DE-4BF3-9B5B-06D89792050A}" dt="2023-09-19T10:40:58.247" v="145"/>
          <ac:spMkLst>
            <pc:docMk/>
            <pc:sldMk cId="1985463051" sldId="257"/>
            <ac:spMk id="103" creationId="{A7B8B441-3334-F3E4-FABD-55357BBAA531}"/>
          </ac:spMkLst>
        </pc:spChg>
        <pc:spChg chg="mod">
          <ac:chgData name="Lendzion Karolina" userId="2bf77e35-2753-46f7-a2a9-ae9c9b556bab" providerId="ADAL" clId="{3CA269A1-06DE-4BF3-9B5B-06D89792050A}" dt="2023-09-19T10:40:58.247" v="145"/>
          <ac:spMkLst>
            <pc:docMk/>
            <pc:sldMk cId="1985463051" sldId="257"/>
            <ac:spMk id="104" creationId="{81F8FA7C-84B6-AB13-E84D-29DA5774871B}"/>
          </ac:spMkLst>
        </pc:spChg>
        <pc:spChg chg="mod">
          <ac:chgData name="Lendzion Karolina" userId="2bf77e35-2753-46f7-a2a9-ae9c9b556bab" providerId="ADAL" clId="{3CA269A1-06DE-4BF3-9B5B-06D89792050A}" dt="2023-09-19T10:43:53.762" v="147" actId="6549"/>
          <ac:spMkLst>
            <pc:docMk/>
            <pc:sldMk cId="1985463051" sldId="257"/>
            <ac:spMk id="105" creationId="{FEDE7D77-165B-5451-2979-3A86AF965600}"/>
          </ac:spMkLst>
        </pc:spChg>
        <pc:spChg chg="mod">
          <ac:chgData name="Lendzion Karolina" userId="2bf77e35-2753-46f7-a2a9-ae9c9b556bab" providerId="ADAL" clId="{3CA269A1-06DE-4BF3-9B5B-06D89792050A}" dt="2023-09-19T10:40:58.247" v="145"/>
          <ac:spMkLst>
            <pc:docMk/>
            <pc:sldMk cId="1985463051" sldId="257"/>
            <ac:spMk id="106" creationId="{05C30C40-3573-1CE8-FE87-31FAFD542C8C}"/>
          </ac:spMkLst>
        </pc:spChg>
        <pc:spChg chg="mod">
          <ac:chgData name="Lendzion Karolina" userId="2bf77e35-2753-46f7-a2a9-ae9c9b556bab" providerId="ADAL" clId="{3CA269A1-06DE-4BF3-9B5B-06D89792050A}" dt="2023-09-19T10:40:58.247" v="145"/>
          <ac:spMkLst>
            <pc:docMk/>
            <pc:sldMk cId="1985463051" sldId="257"/>
            <ac:spMk id="107" creationId="{1101386E-5157-EB42-A0C9-1610AC4F22C4}"/>
          </ac:spMkLst>
        </pc:spChg>
        <pc:spChg chg="add del mod">
          <ac:chgData name="Lendzion Karolina" userId="2bf77e35-2753-46f7-a2a9-ae9c9b556bab" providerId="ADAL" clId="{3CA269A1-06DE-4BF3-9B5B-06D89792050A}" dt="2023-09-19T10:45:37.727" v="172" actId="478"/>
          <ac:spMkLst>
            <pc:docMk/>
            <pc:sldMk cId="1985463051" sldId="257"/>
            <ac:spMk id="108" creationId="{913B67ED-50D2-B991-01FC-E84ACAF8AF5F}"/>
          </ac:spMkLst>
        </pc:spChg>
        <pc:spChg chg="add del mod">
          <ac:chgData name="Lendzion Karolina" userId="2bf77e35-2753-46f7-a2a9-ae9c9b556bab" providerId="ADAL" clId="{3CA269A1-06DE-4BF3-9B5B-06D89792050A}" dt="2023-09-19T12:14:44.425" v="643" actId="14100"/>
          <ac:spMkLst>
            <pc:docMk/>
            <pc:sldMk cId="1985463051" sldId="257"/>
            <ac:spMk id="109" creationId="{E9B4E67F-95F9-E8BD-8469-2259C2478CD7}"/>
          </ac:spMkLst>
        </pc:spChg>
        <pc:spChg chg="add mod">
          <ac:chgData name="Lendzion Karolina" userId="2bf77e35-2753-46f7-a2a9-ae9c9b556bab" providerId="ADAL" clId="{3CA269A1-06DE-4BF3-9B5B-06D89792050A}" dt="2023-09-19T12:15:15.927" v="656" actId="14100"/>
          <ac:spMkLst>
            <pc:docMk/>
            <pc:sldMk cId="1985463051" sldId="257"/>
            <ac:spMk id="110" creationId="{99DF6A0B-66D1-312C-D76B-DE4B4909F061}"/>
          </ac:spMkLst>
        </pc:spChg>
        <pc:spChg chg="add del mod">
          <ac:chgData name="Lendzion Karolina" userId="2bf77e35-2753-46f7-a2a9-ae9c9b556bab" providerId="ADAL" clId="{3CA269A1-06DE-4BF3-9B5B-06D89792050A}" dt="2023-09-19T11:06:54.847" v="293" actId="478"/>
          <ac:spMkLst>
            <pc:docMk/>
            <pc:sldMk cId="1985463051" sldId="257"/>
            <ac:spMk id="119" creationId="{CB95BA5B-10AA-FFB5-8E49-CCC2705151DE}"/>
          </ac:spMkLst>
        </pc:spChg>
        <pc:spChg chg="add mod topLvl">
          <ac:chgData name="Lendzion Karolina" userId="2bf77e35-2753-46f7-a2a9-ae9c9b556bab" providerId="ADAL" clId="{3CA269A1-06DE-4BF3-9B5B-06D89792050A}" dt="2023-09-19T13:41:54.695" v="1270" actId="2711"/>
          <ac:spMkLst>
            <pc:docMk/>
            <pc:sldMk cId="1985463051" sldId="257"/>
            <ac:spMk id="122" creationId="{E93543C0-9347-982F-CFB5-BADB1B8DB167}"/>
          </ac:spMkLst>
        </pc:spChg>
        <pc:spChg chg="add mod">
          <ac:chgData name="Lendzion Karolina" userId="2bf77e35-2753-46f7-a2a9-ae9c9b556bab" providerId="ADAL" clId="{3CA269A1-06DE-4BF3-9B5B-06D89792050A}" dt="2023-09-19T13:41:54.695" v="1270" actId="2711"/>
          <ac:spMkLst>
            <pc:docMk/>
            <pc:sldMk cId="1985463051" sldId="257"/>
            <ac:spMk id="125" creationId="{0FCE46B1-D21F-4257-8D86-C8E5B8627C0A}"/>
          </ac:spMkLst>
        </pc:spChg>
        <pc:spChg chg="add mod">
          <ac:chgData name="Lendzion Karolina" userId="2bf77e35-2753-46f7-a2a9-ae9c9b556bab" providerId="ADAL" clId="{3CA269A1-06DE-4BF3-9B5B-06D89792050A}" dt="2023-09-19T13:41:54.695" v="1270" actId="2711"/>
          <ac:spMkLst>
            <pc:docMk/>
            <pc:sldMk cId="1985463051" sldId="257"/>
            <ac:spMk id="126" creationId="{39BC0A15-5750-40B2-8B47-DDE6C4A471BB}"/>
          </ac:spMkLst>
        </pc:spChg>
        <pc:spChg chg="add mod">
          <ac:chgData name="Lendzion Karolina" userId="2bf77e35-2753-46f7-a2a9-ae9c9b556bab" providerId="ADAL" clId="{3CA269A1-06DE-4BF3-9B5B-06D89792050A}" dt="2023-09-19T13:44:37.120" v="1289" actId="1076"/>
          <ac:spMkLst>
            <pc:docMk/>
            <pc:sldMk cId="1985463051" sldId="257"/>
            <ac:spMk id="127" creationId="{BB290B56-B837-515C-4E9E-15A5BFFE1779}"/>
          </ac:spMkLst>
        </pc:spChg>
        <pc:spChg chg="add mod">
          <ac:chgData name="Lendzion Karolina" userId="2bf77e35-2753-46f7-a2a9-ae9c9b556bab" providerId="ADAL" clId="{3CA269A1-06DE-4BF3-9B5B-06D89792050A}" dt="2023-09-19T13:41:54.695" v="1270" actId="2711"/>
          <ac:spMkLst>
            <pc:docMk/>
            <pc:sldMk cId="1985463051" sldId="257"/>
            <ac:spMk id="130" creationId="{8FEFB78E-36D0-4798-BF79-B94098A5070B}"/>
          </ac:spMkLst>
        </pc:spChg>
        <pc:spChg chg="add mod">
          <ac:chgData name="Lendzion Karolina" userId="2bf77e35-2753-46f7-a2a9-ae9c9b556bab" providerId="ADAL" clId="{3CA269A1-06DE-4BF3-9B5B-06D89792050A}" dt="2023-09-19T13:44:37.120" v="1289" actId="1076"/>
          <ac:spMkLst>
            <pc:docMk/>
            <pc:sldMk cId="1985463051" sldId="257"/>
            <ac:spMk id="131" creationId="{138B83A4-56AA-2702-D83B-AF5831561F3F}"/>
          </ac:spMkLst>
        </pc:spChg>
        <pc:spChg chg="add mod">
          <ac:chgData name="Lendzion Karolina" userId="2bf77e35-2753-46f7-a2a9-ae9c9b556bab" providerId="ADAL" clId="{3CA269A1-06DE-4BF3-9B5B-06D89792050A}" dt="2023-09-19T13:44:37.120" v="1289" actId="1076"/>
          <ac:spMkLst>
            <pc:docMk/>
            <pc:sldMk cId="1985463051" sldId="257"/>
            <ac:spMk id="132" creationId="{8574335C-6818-88B5-0675-C2C6D45BE30D}"/>
          </ac:spMkLst>
        </pc:spChg>
        <pc:grpChg chg="add del mod">
          <ac:chgData name="Lendzion Karolina" userId="2bf77e35-2753-46f7-a2a9-ae9c9b556bab" providerId="ADAL" clId="{3CA269A1-06DE-4BF3-9B5B-06D89792050A}" dt="2023-09-19T10:40:40.143" v="139" actId="21"/>
          <ac:grpSpMkLst>
            <pc:docMk/>
            <pc:sldMk cId="1985463051" sldId="257"/>
            <ac:grpSpMk id="10" creationId="{FF2376EA-7394-0839-FAAB-7CEDE0FADB0A}"/>
          </ac:grpSpMkLst>
        </pc:grpChg>
        <pc:grpChg chg="add del mod">
          <ac:chgData name="Lendzion Karolina" userId="2bf77e35-2753-46f7-a2a9-ae9c9b556bab" providerId="ADAL" clId="{3CA269A1-06DE-4BF3-9B5B-06D89792050A}" dt="2023-09-19T10:40:46.044" v="142"/>
          <ac:grpSpMkLst>
            <pc:docMk/>
            <pc:sldMk cId="1985463051" sldId="257"/>
            <ac:grpSpMk id="87" creationId="{F93E6C6B-B14D-77AB-8EE2-B8B98E3D4FE0}"/>
          </ac:grpSpMkLst>
        </pc:grpChg>
        <pc:grpChg chg="add del mod">
          <ac:chgData name="Lendzion Karolina" userId="2bf77e35-2753-46f7-a2a9-ae9c9b556bab" providerId="ADAL" clId="{3CA269A1-06DE-4BF3-9B5B-06D89792050A}" dt="2023-09-19T10:43:55.074" v="148" actId="478"/>
          <ac:grpSpMkLst>
            <pc:docMk/>
            <pc:sldMk cId="1985463051" sldId="257"/>
            <ac:grpSpMk id="101" creationId="{F6DB507E-74C5-935E-B6F0-6FD9A44FB07C}"/>
          </ac:grpSpMkLst>
        </pc:grpChg>
        <pc:grpChg chg="add del mod">
          <ac:chgData name="Lendzion Karolina" userId="2bf77e35-2753-46f7-a2a9-ae9c9b556bab" providerId="ADAL" clId="{3CA269A1-06DE-4BF3-9B5B-06D89792050A}" dt="2023-09-19T13:44:37.120" v="1289" actId="1076"/>
          <ac:grpSpMkLst>
            <pc:docMk/>
            <pc:sldMk cId="1985463051" sldId="257"/>
            <ac:grpSpMk id="120" creationId="{929D18D3-49F4-A5B1-DB92-16E3E90F9C6B}"/>
          </ac:grpSpMkLst>
        </pc:grpChg>
        <pc:grpChg chg="add mod">
          <ac:chgData name="Lendzion Karolina" userId="2bf77e35-2753-46f7-a2a9-ae9c9b556bab" providerId="ADAL" clId="{3CA269A1-06DE-4BF3-9B5B-06D89792050A}" dt="2023-09-19T13:44:37.120" v="1289" actId="1076"/>
          <ac:grpSpMkLst>
            <pc:docMk/>
            <pc:sldMk cId="1985463051" sldId="257"/>
            <ac:grpSpMk id="123" creationId="{39ADCD01-6F4B-684A-3C92-87F298FE7746}"/>
          </ac:grpSpMkLst>
        </pc:grpChg>
        <pc:grpChg chg="add mod">
          <ac:chgData name="Lendzion Karolina" userId="2bf77e35-2753-46f7-a2a9-ae9c9b556bab" providerId="ADAL" clId="{3CA269A1-06DE-4BF3-9B5B-06D89792050A}" dt="2023-09-19T13:44:37.120" v="1289" actId="1076"/>
          <ac:grpSpMkLst>
            <pc:docMk/>
            <pc:sldMk cId="1985463051" sldId="257"/>
            <ac:grpSpMk id="128" creationId="{0054823F-37B7-67D3-774E-386D26610BF1}"/>
          </ac:grpSpMkLst>
        </pc:grpChg>
        <pc:graphicFrameChg chg="add del mod">
          <ac:chgData name="Lendzion Karolina" userId="2bf77e35-2753-46f7-a2a9-ae9c9b556bab" providerId="ADAL" clId="{3CA269A1-06DE-4BF3-9B5B-06D89792050A}" dt="2023-09-19T10:40:02.354" v="134" actId="21"/>
          <ac:graphicFrameMkLst>
            <pc:docMk/>
            <pc:sldMk cId="1985463051" sldId="257"/>
            <ac:graphicFrameMk id="9" creationId="{42A5E725-937A-3F5B-FDA3-528F7905609A}"/>
          </ac:graphicFrameMkLst>
        </pc:graphicFrameChg>
        <pc:graphicFrameChg chg="del mod">
          <ac:chgData name="Lendzion Karolina" userId="2bf77e35-2753-46f7-a2a9-ae9c9b556bab" providerId="ADAL" clId="{3CA269A1-06DE-4BF3-9B5B-06D89792050A}" dt="2023-09-19T10:40:40.143" v="139" actId="21"/>
          <ac:graphicFrameMkLst>
            <pc:docMk/>
            <pc:sldMk cId="1985463051" sldId="257"/>
            <ac:graphicFrameMk id="11" creationId="{B3F67796-EB02-6081-53E2-40A278D3ED9D}"/>
          </ac:graphicFrameMkLst>
        </pc:graphicFrameChg>
        <pc:graphicFrameChg chg="del mod">
          <ac:chgData name="Lendzion Karolina" userId="2bf77e35-2753-46f7-a2a9-ae9c9b556bab" providerId="ADAL" clId="{3CA269A1-06DE-4BF3-9B5B-06D89792050A}" dt="2023-09-19T10:40:40.143" v="139" actId="21"/>
          <ac:graphicFrameMkLst>
            <pc:docMk/>
            <pc:sldMk cId="1985463051" sldId="257"/>
            <ac:graphicFrameMk id="12" creationId="{F8460C8F-DB92-5FE9-CF11-9D092E49349B}"/>
          </ac:graphicFrameMkLst>
        </pc:graphicFrameChg>
        <pc:graphicFrameChg chg="add del mod">
          <ac:chgData name="Lendzion Karolina" userId="2bf77e35-2753-46f7-a2a9-ae9c9b556bab" providerId="ADAL" clId="{3CA269A1-06DE-4BF3-9B5B-06D89792050A}" dt="2023-09-19T10:40:02.354" v="134" actId="21"/>
          <ac:graphicFrameMkLst>
            <pc:docMk/>
            <pc:sldMk cId="1985463051" sldId="257"/>
            <ac:graphicFrameMk id="18" creationId="{F409B9EF-14E2-581F-4829-E7091B2EB3D4}"/>
          </ac:graphicFrameMkLst>
        </pc:graphicFrameChg>
        <pc:graphicFrameChg chg="add del mod">
          <ac:chgData name="Lendzion Karolina" userId="2bf77e35-2753-46f7-a2a9-ae9c9b556bab" providerId="ADAL" clId="{3CA269A1-06DE-4BF3-9B5B-06D89792050A}" dt="2023-09-19T10:40:02.354" v="134" actId="21"/>
          <ac:graphicFrameMkLst>
            <pc:docMk/>
            <pc:sldMk cId="1985463051" sldId="257"/>
            <ac:graphicFrameMk id="20" creationId="{FF7C09A3-AD7E-53BE-D3DC-8B6154859463}"/>
          </ac:graphicFrameMkLst>
        </pc:graphicFrameChg>
        <pc:graphicFrameChg chg="add del mod">
          <ac:chgData name="Lendzion Karolina" userId="2bf77e35-2753-46f7-a2a9-ae9c9b556bab" providerId="ADAL" clId="{3CA269A1-06DE-4BF3-9B5B-06D89792050A}" dt="2023-09-19T10:40:02.354" v="134" actId="21"/>
          <ac:graphicFrameMkLst>
            <pc:docMk/>
            <pc:sldMk cId="1985463051" sldId="257"/>
            <ac:graphicFrameMk id="22" creationId="{EF5A8471-8760-2223-7A23-ED7A2295C66A}"/>
          </ac:graphicFrameMkLst>
        </pc:graphicFrameChg>
        <pc:graphicFrameChg chg="add del mod">
          <ac:chgData name="Lendzion Karolina" userId="2bf77e35-2753-46f7-a2a9-ae9c9b556bab" providerId="ADAL" clId="{3CA269A1-06DE-4BF3-9B5B-06D89792050A}" dt="2023-09-19T10:40:02.354" v="134" actId="21"/>
          <ac:graphicFrameMkLst>
            <pc:docMk/>
            <pc:sldMk cId="1985463051" sldId="257"/>
            <ac:graphicFrameMk id="29" creationId="{332B64E8-FEDC-5EC4-7B67-710050EAC05E}"/>
          </ac:graphicFrameMkLst>
        </pc:graphicFrameChg>
        <pc:graphicFrameChg chg="add del mod">
          <ac:chgData name="Lendzion Karolina" userId="2bf77e35-2753-46f7-a2a9-ae9c9b556bab" providerId="ADAL" clId="{3CA269A1-06DE-4BF3-9B5B-06D89792050A}" dt="2023-09-19T10:40:02.354" v="134" actId="21"/>
          <ac:graphicFrameMkLst>
            <pc:docMk/>
            <pc:sldMk cId="1985463051" sldId="257"/>
            <ac:graphicFrameMk id="31" creationId="{EB585289-2C38-905F-C386-DF51AAA28AFD}"/>
          </ac:graphicFrameMkLst>
        </pc:graphicFrameChg>
        <pc:graphicFrameChg chg="add del mod">
          <ac:chgData name="Lendzion Karolina" userId="2bf77e35-2753-46f7-a2a9-ae9c9b556bab" providerId="ADAL" clId="{3CA269A1-06DE-4BF3-9B5B-06D89792050A}" dt="2023-09-19T10:40:02.354" v="134" actId="21"/>
          <ac:graphicFrameMkLst>
            <pc:docMk/>
            <pc:sldMk cId="1985463051" sldId="257"/>
            <ac:graphicFrameMk id="33" creationId="{27FBF855-8317-60C0-D9DE-910B1627C26B}"/>
          </ac:graphicFrameMkLst>
        </pc:graphicFrameChg>
        <pc:graphicFrameChg chg="add del mod">
          <ac:chgData name="Lendzion Karolina" userId="2bf77e35-2753-46f7-a2a9-ae9c9b556bab" providerId="ADAL" clId="{3CA269A1-06DE-4BF3-9B5B-06D89792050A}" dt="2023-09-19T10:40:02.354" v="134" actId="21"/>
          <ac:graphicFrameMkLst>
            <pc:docMk/>
            <pc:sldMk cId="1985463051" sldId="257"/>
            <ac:graphicFrameMk id="35" creationId="{DE8550C8-AE2D-9673-D314-1F4A4D1A7181}"/>
          </ac:graphicFrameMkLst>
        </pc:graphicFrameChg>
        <pc:graphicFrameChg chg="add del mod">
          <ac:chgData name="Lendzion Karolina" userId="2bf77e35-2753-46f7-a2a9-ae9c9b556bab" providerId="ADAL" clId="{3CA269A1-06DE-4BF3-9B5B-06D89792050A}" dt="2023-09-19T10:50:00.628" v="227" actId="478"/>
          <ac:graphicFrameMkLst>
            <pc:docMk/>
            <pc:sldMk cId="1985463051" sldId="257"/>
            <ac:graphicFrameMk id="60" creationId="{FEC5E903-D772-4B07-543D-8AA3A4B18778}"/>
          </ac:graphicFrameMkLst>
        </pc:graphicFrameChg>
        <pc:graphicFrameChg chg="add del mod">
          <ac:chgData name="Lendzion Karolina" userId="2bf77e35-2753-46f7-a2a9-ae9c9b556bab" providerId="ADAL" clId="{3CA269A1-06DE-4BF3-9B5B-06D89792050A}" dt="2023-09-19T10:50:02.835" v="228" actId="478"/>
          <ac:graphicFrameMkLst>
            <pc:docMk/>
            <pc:sldMk cId="1985463051" sldId="257"/>
            <ac:graphicFrameMk id="62" creationId="{B064DB7C-AB13-BDE1-3D77-4E55F959130C}"/>
          </ac:graphicFrameMkLst>
        </pc:graphicFrameChg>
        <pc:graphicFrameChg chg="add del mod">
          <ac:chgData name="Lendzion Karolina" userId="2bf77e35-2753-46f7-a2a9-ae9c9b556bab" providerId="ADAL" clId="{3CA269A1-06DE-4BF3-9B5B-06D89792050A}" dt="2023-09-19T10:50:04.177" v="229" actId="478"/>
          <ac:graphicFrameMkLst>
            <pc:docMk/>
            <pc:sldMk cId="1985463051" sldId="257"/>
            <ac:graphicFrameMk id="63" creationId="{60B4DC9A-BF9F-0F6C-D11F-4D30C4CDC376}"/>
          </ac:graphicFrameMkLst>
        </pc:graphicFrameChg>
        <pc:graphicFrameChg chg="add del mod">
          <ac:chgData name="Lendzion Karolina" userId="2bf77e35-2753-46f7-a2a9-ae9c9b556bab" providerId="ADAL" clId="{3CA269A1-06DE-4BF3-9B5B-06D89792050A}" dt="2023-09-19T11:07:17.952" v="294" actId="478"/>
          <ac:graphicFrameMkLst>
            <pc:docMk/>
            <pc:sldMk cId="1985463051" sldId="257"/>
            <ac:graphicFrameMk id="71" creationId="{8CD256F9-7922-56C0-F3E8-14F15EE2FE0F}"/>
          </ac:graphicFrameMkLst>
        </pc:graphicFrameChg>
        <pc:graphicFrameChg chg="add del mod">
          <ac:chgData name="Lendzion Karolina" userId="2bf77e35-2753-46f7-a2a9-ae9c9b556bab" providerId="ADAL" clId="{3CA269A1-06DE-4BF3-9B5B-06D89792050A}" dt="2023-09-19T11:19:14.012" v="434" actId="478"/>
          <ac:graphicFrameMkLst>
            <pc:docMk/>
            <pc:sldMk cId="1985463051" sldId="257"/>
            <ac:graphicFrameMk id="74" creationId="{8E0E6FE0-7926-D5EE-2FFC-634E4F79C6DF}"/>
          </ac:graphicFrameMkLst>
        </pc:graphicFrameChg>
        <pc:graphicFrameChg chg="add del mod">
          <ac:chgData name="Lendzion Karolina" userId="2bf77e35-2753-46f7-a2a9-ae9c9b556bab" providerId="ADAL" clId="{3CA269A1-06DE-4BF3-9B5B-06D89792050A}" dt="2023-09-19T11:19:12.650" v="433" actId="478"/>
          <ac:graphicFrameMkLst>
            <pc:docMk/>
            <pc:sldMk cId="1985463051" sldId="257"/>
            <ac:graphicFrameMk id="75" creationId="{CB423036-2971-50DB-BF65-39DD39D8B60A}"/>
          </ac:graphicFrameMkLst>
        </pc:graphicFrameChg>
        <pc:graphicFrameChg chg="add del mod">
          <ac:chgData name="Lendzion Karolina" userId="2bf77e35-2753-46f7-a2a9-ae9c9b556bab" providerId="ADAL" clId="{3CA269A1-06DE-4BF3-9B5B-06D89792050A}" dt="2023-09-19T11:19:08.396" v="430" actId="478"/>
          <ac:graphicFrameMkLst>
            <pc:docMk/>
            <pc:sldMk cId="1985463051" sldId="257"/>
            <ac:graphicFrameMk id="76" creationId="{399B8972-6A5B-DD9A-CFE2-A70CD0DFA19A}"/>
          </ac:graphicFrameMkLst>
        </pc:graphicFrameChg>
        <pc:graphicFrameChg chg="add del mod modGraphic">
          <ac:chgData name="Lendzion Karolina" userId="2bf77e35-2753-46f7-a2a9-ae9c9b556bab" providerId="ADAL" clId="{3CA269A1-06DE-4BF3-9B5B-06D89792050A}" dt="2023-09-19T11:19:10.908" v="432" actId="478"/>
          <ac:graphicFrameMkLst>
            <pc:docMk/>
            <pc:sldMk cId="1985463051" sldId="257"/>
            <ac:graphicFrameMk id="77" creationId="{E848ECC4-41DB-BA10-A36A-0699804CF9E3}"/>
          </ac:graphicFrameMkLst>
        </pc:graphicFrameChg>
        <pc:graphicFrameChg chg="add del mod">
          <ac:chgData name="Lendzion Karolina" userId="2bf77e35-2753-46f7-a2a9-ae9c9b556bab" providerId="ADAL" clId="{3CA269A1-06DE-4BF3-9B5B-06D89792050A}" dt="2023-09-19T10:40:46.044" v="142"/>
          <ac:graphicFrameMkLst>
            <pc:docMk/>
            <pc:sldMk cId="1985463051" sldId="257"/>
            <ac:graphicFrameMk id="97" creationId="{504612B9-23B0-4556-3BB0-48769A58B32D}"/>
          </ac:graphicFrameMkLst>
        </pc:graphicFrameChg>
        <pc:graphicFrameChg chg="add del mod">
          <ac:chgData name="Lendzion Karolina" userId="2bf77e35-2753-46f7-a2a9-ae9c9b556bab" providerId="ADAL" clId="{3CA269A1-06DE-4BF3-9B5B-06D89792050A}" dt="2023-09-19T10:40:46.044" v="142"/>
          <ac:graphicFrameMkLst>
            <pc:docMk/>
            <pc:sldMk cId="1985463051" sldId="257"/>
            <ac:graphicFrameMk id="98" creationId="{87A9154A-CAE0-A5E7-0CF6-1D1A9BF041FD}"/>
          </ac:graphicFrameMkLst>
        </pc:graphicFrameChg>
        <pc:graphicFrameChg chg="add del mod">
          <ac:chgData name="Lendzion Karolina" userId="2bf77e35-2753-46f7-a2a9-ae9c9b556bab" providerId="ADAL" clId="{3CA269A1-06DE-4BF3-9B5B-06D89792050A}" dt="2023-09-19T10:43:57.149" v="149" actId="478"/>
          <ac:graphicFrameMkLst>
            <pc:docMk/>
            <pc:sldMk cId="1985463051" sldId="257"/>
            <ac:graphicFrameMk id="111" creationId="{B0FAD656-B410-0DDB-E0A9-2FC81CB76786}"/>
          </ac:graphicFrameMkLst>
        </pc:graphicFrameChg>
        <pc:graphicFrameChg chg="add del mod">
          <ac:chgData name="Lendzion Karolina" userId="2bf77e35-2753-46f7-a2a9-ae9c9b556bab" providerId="ADAL" clId="{3CA269A1-06DE-4BF3-9B5B-06D89792050A}" dt="2023-09-19T10:43:59.161" v="150" actId="478"/>
          <ac:graphicFrameMkLst>
            <pc:docMk/>
            <pc:sldMk cId="1985463051" sldId="257"/>
            <ac:graphicFrameMk id="112" creationId="{9B06A267-DB58-0DC3-FF7A-465C7C550240}"/>
          </ac:graphicFrameMkLst>
        </pc:graphicFrameChg>
        <pc:graphicFrameChg chg="add del mod">
          <ac:chgData name="Lendzion Karolina" userId="2bf77e35-2753-46f7-a2a9-ae9c9b556bab" providerId="ADAL" clId="{3CA269A1-06DE-4BF3-9B5B-06D89792050A}" dt="2023-09-19T11:06:53.017" v="292" actId="478"/>
          <ac:graphicFrameMkLst>
            <pc:docMk/>
            <pc:sldMk cId="1985463051" sldId="257"/>
            <ac:graphicFrameMk id="115" creationId="{FE47EA6F-52D4-40C8-E5A2-75F292993C9D}"/>
          </ac:graphicFrameMkLst>
        </pc:graphicFrameChg>
        <pc:graphicFrameChg chg="add del mod">
          <ac:chgData name="Lendzion Karolina" userId="2bf77e35-2753-46f7-a2a9-ae9c9b556bab" providerId="ADAL" clId="{3CA269A1-06DE-4BF3-9B5B-06D89792050A}" dt="2023-09-19T11:05:57.530" v="280" actId="478"/>
          <ac:graphicFrameMkLst>
            <pc:docMk/>
            <pc:sldMk cId="1985463051" sldId="257"/>
            <ac:graphicFrameMk id="116" creationId="{A02AFF8B-A394-AF20-74D6-99F9DB886C17}"/>
          </ac:graphicFrameMkLst>
        </pc:graphicFrameChg>
        <pc:graphicFrameChg chg="add del mod">
          <ac:chgData name="Lendzion Karolina" userId="2bf77e35-2753-46f7-a2a9-ae9c9b556bab" providerId="ADAL" clId="{3CA269A1-06DE-4BF3-9B5B-06D89792050A}" dt="2023-09-19T12:10:56.548" v="574" actId="478"/>
          <ac:graphicFrameMkLst>
            <pc:docMk/>
            <pc:sldMk cId="1985463051" sldId="257"/>
            <ac:graphicFrameMk id="117" creationId="{A02AFF8B-A394-AF20-74D6-99F9DB886C17}"/>
          </ac:graphicFrameMkLst>
        </pc:graphicFrameChg>
        <pc:graphicFrameChg chg="add mod topLvl">
          <ac:chgData name="Lendzion Karolina" userId="2bf77e35-2753-46f7-a2a9-ae9c9b556bab" providerId="ADAL" clId="{3CA269A1-06DE-4BF3-9B5B-06D89792050A}" dt="2023-09-19T13:42:21.549" v="1271" actId="403"/>
          <ac:graphicFrameMkLst>
            <pc:docMk/>
            <pc:sldMk cId="1985463051" sldId="257"/>
            <ac:graphicFrameMk id="121" creationId="{99BD48F6-8105-103D-6682-20E668033986}"/>
          </ac:graphicFrameMkLst>
        </pc:graphicFrameChg>
        <pc:graphicFrameChg chg="add mod">
          <ac:chgData name="Lendzion Karolina" userId="2bf77e35-2753-46f7-a2a9-ae9c9b556bab" providerId="ADAL" clId="{3CA269A1-06DE-4BF3-9B5B-06D89792050A}" dt="2023-09-19T12:29:16.787" v="990" actId="113"/>
          <ac:graphicFrameMkLst>
            <pc:docMk/>
            <pc:sldMk cId="1985463051" sldId="257"/>
            <ac:graphicFrameMk id="124" creationId="{D96B17B4-6F57-40F5-A13F-FD8F1EE4E670}"/>
          </ac:graphicFrameMkLst>
        </pc:graphicFrameChg>
        <pc:graphicFrameChg chg="add mod">
          <ac:chgData name="Lendzion Karolina" userId="2bf77e35-2753-46f7-a2a9-ae9c9b556bab" providerId="ADAL" clId="{3CA269A1-06DE-4BF3-9B5B-06D89792050A}" dt="2023-09-19T12:29:22.239" v="993" actId="403"/>
          <ac:graphicFrameMkLst>
            <pc:docMk/>
            <pc:sldMk cId="1985463051" sldId="257"/>
            <ac:graphicFrameMk id="129" creationId="{7D63F512-AB0B-4D7A-8666-3F45361654DD}"/>
          </ac:graphicFrameMkLst>
        </pc:graphicFrameChg>
        <pc:cxnChg chg="mod">
          <ac:chgData name="Lendzion Karolina" userId="2bf77e35-2753-46f7-a2a9-ae9c9b556bab" providerId="ADAL" clId="{3CA269A1-06DE-4BF3-9B5B-06D89792050A}" dt="2023-09-19T11:08:40.908" v="414" actId="1076"/>
          <ac:cxnSpMkLst>
            <pc:docMk/>
            <pc:sldMk cId="1985463051" sldId="257"/>
            <ac:cxnSpMk id="19" creationId="{00000000-0000-0000-0000-000000000000}"/>
          </ac:cxnSpMkLst>
        </pc:cxnChg>
      </pc:sldChg>
    </pc:docChg>
  </pc:docChgLst>
  <pc:docChgLst>
    <pc:chgData name="Pasikowska-Piwko Monika" userId="fd6f4aed-5248-4ebd-9f24-6ba007e94d04" providerId="ADAL" clId="{5A067917-A0E6-4664-A269-D3A1172E5623}"/>
    <pc:docChg chg="modSld">
      <pc:chgData name="Pasikowska-Piwko Monika" userId="fd6f4aed-5248-4ebd-9f24-6ba007e94d04" providerId="ADAL" clId="{5A067917-A0E6-4664-A269-D3A1172E5623}" dt="2022-08-29T07:11:37.172" v="37" actId="14100"/>
      <pc:docMkLst>
        <pc:docMk/>
      </pc:docMkLst>
      <pc:sldChg chg="modSp mod">
        <pc:chgData name="Pasikowska-Piwko Monika" userId="fd6f4aed-5248-4ebd-9f24-6ba007e94d04" providerId="ADAL" clId="{5A067917-A0E6-4664-A269-D3A1172E5623}" dt="2022-08-29T07:11:37.172" v="37" actId="14100"/>
        <pc:sldMkLst>
          <pc:docMk/>
          <pc:sldMk cId="1985463051" sldId="257"/>
        </pc:sldMkLst>
        <pc:spChg chg="mod">
          <ac:chgData name="Pasikowska-Piwko Monika" userId="fd6f4aed-5248-4ebd-9f24-6ba007e94d04" providerId="ADAL" clId="{5A067917-A0E6-4664-A269-D3A1172E5623}" dt="2022-08-29T07:10:13.957" v="36" actId="20577"/>
          <ac:spMkLst>
            <pc:docMk/>
            <pc:sldMk cId="1985463051" sldId="257"/>
            <ac:spMk id="5" creationId="{00000000-0000-0000-0000-000000000000}"/>
          </ac:spMkLst>
        </pc:spChg>
        <pc:spChg chg="mod">
          <ac:chgData name="Pasikowska-Piwko Monika" userId="fd6f4aed-5248-4ebd-9f24-6ba007e94d04" providerId="ADAL" clId="{5A067917-A0E6-4664-A269-D3A1172E5623}" dt="2022-08-29T07:07:14.612" v="22" actId="20577"/>
          <ac:spMkLst>
            <pc:docMk/>
            <pc:sldMk cId="1985463051" sldId="257"/>
            <ac:spMk id="30" creationId="{00000000-0000-0000-0000-000000000000}"/>
          </ac:spMkLst>
        </pc:spChg>
        <pc:spChg chg="mod">
          <ac:chgData name="Pasikowska-Piwko Monika" userId="fd6f4aed-5248-4ebd-9f24-6ba007e94d04" providerId="ADAL" clId="{5A067917-A0E6-4664-A269-D3A1172E5623}" dt="2022-08-29T07:11:37.172" v="37" actId="14100"/>
          <ac:spMkLst>
            <pc:docMk/>
            <pc:sldMk cId="1985463051" sldId="257"/>
            <ac:spMk id="61" creationId="{00000000-0000-0000-0000-000000000000}"/>
          </ac:spMkLst>
        </pc:spChg>
      </pc:sldChg>
    </pc:docChg>
  </pc:docChgLst>
  <pc:docChgLst>
    <pc:chgData name="Lendzion Karolina" userId="2bf77e35-2753-46f7-a2a9-ae9c9b556bab" providerId="ADAL" clId="{6025A90E-E818-4878-8AF7-83870BF841E5}"/>
    <pc:docChg chg="undo custSel modSld">
      <pc:chgData name="Lendzion Karolina" userId="2bf77e35-2753-46f7-a2a9-ae9c9b556bab" providerId="ADAL" clId="{6025A90E-E818-4878-8AF7-83870BF841E5}" dt="2023-09-13T10:28:48.662" v="4" actId="20577"/>
      <pc:docMkLst>
        <pc:docMk/>
      </pc:docMkLst>
      <pc:sldChg chg="modSp mod">
        <pc:chgData name="Lendzion Karolina" userId="2bf77e35-2753-46f7-a2a9-ae9c9b556bab" providerId="ADAL" clId="{6025A90E-E818-4878-8AF7-83870BF841E5}" dt="2023-09-13T10:28:48.662" v="4" actId="20577"/>
        <pc:sldMkLst>
          <pc:docMk/>
          <pc:sldMk cId="1985463051" sldId="257"/>
        </pc:sldMkLst>
        <pc:spChg chg="mod">
          <ac:chgData name="Lendzion Karolina" userId="2bf77e35-2753-46f7-a2a9-ae9c9b556bab" providerId="ADAL" clId="{6025A90E-E818-4878-8AF7-83870BF841E5}" dt="2023-09-13T10:28:48.662" v="4" actId="20577"/>
          <ac:spMkLst>
            <pc:docMk/>
            <pc:sldMk cId="1985463051" sldId="257"/>
            <ac:spMk id="13" creationId="{00000000-0000-0000-0000-000000000000}"/>
          </ac:spMkLst>
        </pc:spChg>
      </pc:sldChg>
    </pc:docChg>
  </pc:docChgLst>
  <pc:docChgLst>
    <pc:chgData name="Dębowska Renata" userId="96e42218-cf55-495d-9a84-2557c1e80685" providerId="ADAL" clId="{593C11B4-E60B-4164-9C80-6CD7B3F69535}"/>
    <pc:docChg chg="undo custSel modSld">
      <pc:chgData name="Dębowska Renata" userId="96e42218-cf55-495d-9a84-2557c1e80685" providerId="ADAL" clId="{593C11B4-E60B-4164-9C80-6CD7B3F69535}" dt="2022-08-25T13:35:05.828" v="96" actId="1035"/>
      <pc:docMkLst>
        <pc:docMk/>
      </pc:docMkLst>
      <pc:sldChg chg="addSp modSp mod">
        <pc:chgData name="Dębowska Renata" userId="96e42218-cf55-495d-9a84-2557c1e80685" providerId="ADAL" clId="{593C11B4-E60B-4164-9C80-6CD7B3F69535}" dt="2022-08-25T13:35:05.828" v="96" actId="1035"/>
        <pc:sldMkLst>
          <pc:docMk/>
          <pc:sldMk cId="1985463051" sldId="257"/>
        </pc:sldMkLst>
        <pc:spChg chg="mod">
          <ac:chgData name="Dębowska Renata" userId="96e42218-cf55-495d-9a84-2557c1e80685" providerId="ADAL" clId="{593C11B4-E60B-4164-9C80-6CD7B3F69535}" dt="2022-08-25T13:31:21.614" v="62" actId="6549"/>
          <ac:spMkLst>
            <pc:docMk/>
            <pc:sldMk cId="1985463051" sldId="257"/>
            <ac:spMk id="30" creationId="{00000000-0000-0000-0000-000000000000}"/>
          </ac:spMkLst>
        </pc:spChg>
        <pc:spChg chg="mod">
          <ac:chgData name="Dębowska Renata" userId="96e42218-cf55-495d-9a84-2557c1e80685" providerId="ADAL" clId="{593C11B4-E60B-4164-9C80-6CD7B3F69535}" dt="2022-08-25T13:32:39.046" v="67" actId="113"/>
          <ac:spMkLst>
            <pc:docMk/>
            <pc:sldMk cId="1985463051" sldId="257"/>
            <ac:spMk id="32" creationId="{24A04B84-714D-4599-8DD5-5948F9C76F0C}"/>
          </ac:spMkLst>
        </pc:spChg>
        <pc:spChg chg="mod">
          <ac:chgData name="Dębowska Renata" userId="96e42218-cf55-495d-9a84-2557c1e80685" providerId="ADAL" clId="{593C11B4-E60B-4164-9C80-6CD7B3F69535}" dt="2022-08-25T13:31:29.073" v="63" actId="113"/>
          <ac:spMkLst>
            <pc:docMk/>
            <pc:sldMk cId="1985463051" sldId="257"/>
            <ac:spMk id="66" creationId="{AE44AB81-1715-4777-800C-E65E091B4526}"/>
          </ac:spMkLst>
        </pc:spChg>
        <pc:spChg chg="mod">
          <ac:chgData name="Dębowska Renata" userId="96e42218-cf55-495d-9a84-2557c1e80685" providerId="ADAL" clId="{593C11B4-E60B-4164-9C80-6CD7B3F69535}" dt="2022-08-25T13:31:34.621" v="64" actId="113"/>
          <ac:spMkLst>
            <pc:docMk/>
            <pc:sldMk cId="1985463051" sldId="257"/>
            <ac:spMk id="67" creationId="{6615E6A7-261E-46C9-AF23-90D0941E2B02}"/>
          </ac:spMkLst>
        </pc:spChg>
        <pc:spChg chg="mod">
          <ac:chgData name="Dębowska Renata" userId="96e42218-cf55-495d-9a84-2557c1e80685" providerId="ADAL" clId="{593C11B4-E60B-4164-9C80-6CD7B3F69535}" dt="2022-08-25T13:32:58.298" v="69" actId="113"/>
          <ac:spMkLst>
            <pc:docMk/>
            <pc:sldMk cId="1985463051" sldId="257"/>
            <ac:spMk id="69" creationId="{C45801E3-BA14-0EDC-7F96-F6C901C19BC3}"/>
          </ac:spMkLst>
        </pc:spChg>
        <pc:spChg chg="mod">
          <ac:chgData name="Dębowska Renata" userId="96e42218-cf55-495d-9a84-2557c1e80685" providerId="ADAL" clId="{593C11B4-E60B-4164-9C80-6CD7B3F69535}" dt="2022-08-25T13:31:47.609" v="65" actId="113"/>
          <ac:spMkLst>
            <pc:docMk/>
            <pc:sldMk cId="1985463051" sldId="257"/>
            <ac:spMk id="71" creationId="{BC59E682-C25F-B8CA-4F7A-A3A7D26E9CAE}"/>
          </ac:spMkLst>
        </pc:spChg>
        <pc:spChg chg="mod">
          <ac:chgData name="Dębowska Renata" userId="96e42218-cf55-495d-9a84-2557c1e80685" providerId="ADAL" clId="{593C11B4-E60B-4164-9C80-6CD7B3F69535}" dt="2022-08-25T13:32:07.536" v="66" actId="113"/>
          <ac:spMkLst>
            <pc:docMk/>
            <pc:sldMk cId="1985463051" sldId="257"/>
            <ac:spMk id="72" creationId="{EC76E639-D7A6-2DC7-C508-AE1CA2E719FC}"/>
          </ac:spMkLst>
        </pc:spChg>
        <pc:spChg chg="mod">
          <ac:chgData name="Dębowska Renata" userId="96e42218-cf55-495d-9a84-2557c1e80685" providerId="ADAL" clId="{593C11B4-E60B-4164-9C80-6CD7B3F69535}" dt="2022-08-25T13:35:05.828" v="96" actId="1035"/>
          <ac:spMkLst>
            <pc:docMk/>
            <pc:sldMk cId="1985463051" sldId="257"/>
            <ac:spMk id="76" creationId="{9472DDFD-C28F-829A-1353-CA30BA8EBE13}"/>
          </ac:spMkLst>
        </pc:spChg>
        <pc:spChg chg="mod">
          <ac:chgData name="Dębowska Renata" userId="96e42218-cf55-495d-9a84-2557c1e80685" providerId="ADAL" clId="{593C11B4-E60B-4164-9C80-6CD7B3F69535}" dt="2022-08-25T13:34:00.355" v="72" actId="113"/>
          <ac:spMkLst>
            <pc:docMk/>
            <pc:sldMk cId="1985463051" sldId="257"/>
            <ac:spMk id="79" creationId="{81E3327D-A125-4989-964E-DC65B9EEE1EA}"/>
          </ac:spMkLst>
        </pc:spChg>
        <pc:spChg chg="mod">
          <ac:chgData name="Dębowska Renata" userId="96e42218-cf55-495d-9a84-2557c1e80685" providerId="ADAL" clId="{593C11B4-E60B-4164-9C80-6CD7B3F69535}" dt="2022-08-25T13:34:43.558" v="82" actId="14100"/>
          <ac:spMkLst>
            <pc:docMk/>
            <pc:sldMk cId="1985463051" sldId="257"/>
            <ac:spMk id="80" creationId="{7E3E2E15-64F2-4F73-8A73-049F975AE7F3}"/>
          </ac:spMkLst>
        </pc:spChg>
        <pc:spChg chg="mod">
          <ac:chgData name="Dębowska Renata" userId="96e42218-cf55-495d-9a84-2557c1e80685" providerId="ADAL" clId="{593C11B4-E60B-4164-9C80-6CD7B3F69535}" dt="2022-08-25T13:34:49.333" v="84" actId="1076"/>
          <ac:spMkLst>
            <pc:docMk/>
            <pc:sldMk cId="1985463051" sldId="257"/>
            <ac:spMk id="81" creationId="{45DF0471-E787-4052-A305-7609057E2E6A}"/>
          </ac:spMkLst>
        </pc:spChg>
        <pc:graphicFrameChg chg="mod modGraphic">
          <ac:chgData name="Dębowska Renata" userId="96e42218-cf55-495d-9a84-2557c1e80685" providerId="ADAL" clId="{593C11B4-E60B-4164-9C80-6CD7B3F69535}" dt="2022-08-25T13:34:32.654" v="79" actId="122"/>
          <ac:graphicFrameMkLst>
            <pc:docMk/>
            <pc:sldMk cId="1985463051" sldId="257"/>
            <ac:graphicFrameMk id="9" creationId="{1AD41462-D4F8-DBC0-DCB6-9A87695D12A4}"/>
          </ac:graphicFrameMkLst>
        </pc:graphicFrameChg>
        <pc:graphicFrameChg chg="mod modGraphic">
          <ac:chgData name="Dębowska Renata" userId="96e42218-cf55-495d-9a84-2557c1e80685" providerId="ADAL" clId="{593C11B4-E60B-4164-9C80-6CD7B3F69535}" dt="2022-08-25T13:34:36.336" v="80" actId="122"/>
          <ac:graphicFrameMkLst>
            <pc:docMk/>
            <pc:sldMk cId="1985463051" sldId="257"/>
            <ac:graphicFrameMk id="41" creationId="{43D2BEF9-C1AF-BDA8-F805-BB588B44346E}"/>
          </ac:graphicFrameMkLst>
        </pc:graphicFrameChg>
        <pc:graphicFrameChg chg="mod">
          <ac:chgData name="Dębowska Renata" userId="96e42218-cf55-495d-9a84-2557c1e80685" providerId="ADAL" clId="{593C11B4-E60B-4164-9C80-6CD7B3F69535}" dt="2022-08-25T13:24:30.660" v="31"/>
          <ac:graphicFrameMkLst>
            <pc:docMk/>
            <pc:sldMk cId="1985463051" sldId="257"/>
            <ac:graphicFrameMk id="52" creationId="{E6A26574-726F-54EB-24E2-0D7656AAFDDD}"/>
          </ac:graphicFrameMkLst>
        </pc:graphicFrameChg>
        <pc:graphicFrameChg chg="mod">
          <ac:chgData name="Dębowska Renata" userId="96e42218-cf55-495d-9a84-2557c1e80685" providerId="ADAL" clId="{593C11B4-E60B-4164-9C80-6CD7B3F69535}" dt="2022-08-25T13:25:52.233" v="45"/>
          <ac:graphicFrameMkLst>
            <pc:docMk/>
            <pc:sldMk cId="1985463051" sldId="257"/>
            <ac:graphicFrameMk id="56" creationId="{5BD4B110-68AE-D1B7-72C9-0D22E63A65C9}"/>
          </ac:graphicFrameMkLst>
        </pc:graphicFrameChg>
        <pc:graphicFrameChg chg="mod">
          <ac:chgData name="Dębowska Renata" userId="96e42218-cf55-495d-9a84-2557c1e80685" providerId="ADAL" clId="{593C11B4-E60B-4164-9C80-6CD7B3F69535}" dt="2022-08-25T13:24:56.724" v="36" actId="14100"/>
          <ac:graphicFrameMkLst>
            <pc:docMk/>
            <pc:sldMk cId="1985463051" sldId="257"/>
            <ac:graphicFrameMk id="57" creationId="{25D18AF8-235C-4527-A6A8-0F5C7487A58A}"/>
          </ac:graphicFrameMkLst>
        </pc:graphicFrameChg>
        <pc:graphicFrameChg chg="mod">
          <ac:chgData name="Dębowska Renata" userId="96e42218-cf55-495d-9a84-2557c1e80685" providerId="ADAL" clId="{593C11B4-E60B-4164-9C80-6CD7B3F69535}" dt="2022-08-25T13:35:05.828" v="96" actId="1035"/>
          <ac:graphicFrameMkLst>
            <pc:docMk/>
            <pc:sldMk cId="1985463051" sldId="257"/>
            <ac:graphicFrameMk id="75" creationId="{78A56289-6043-41C3-E88B-097E23B45AE3}"/>
          </ac:graphicFrameMkLst>
        </pc:graphicFrameChg>
        <pc:cxnChg chg="add mod">
          <ac:chgData name="Dębowska Renata" userId="96e42218-cf55-495d-9a84-2557c1e80685" providerId="ADAL" clId="{593C11B4-E60B-4164-9C80-6CD7B3F69535}" dt="2022-08-25T13:24:20.614" v="30" actId="1076"/>
          <ac:cxnSpMkLst>
            <pc:docMk/>
            <pc:sldMk cId="1985463051" sldId="257"/>
            <ac:cxnSpMk id="77" creationId="{2507CD19-B4CE-DDBB-3FA4-2FA61A8B2784}"/>
          </ac:cxnSpMkLst>
        </pc:cxnChg>
        <pc:cxnChg chg="add mod">
          <ac:chgData name="Dębowska Renata" userId="96e42218-cf55-495d-9a84-2557c1e80685" providerId="ADAL" clId="{593C11B4-E60B-4164-9C80-6CD7B3F69535}" dt="2022-08-25T13:25:02.031" v="42" actId="1035"/>
          <ac:cxnSpMkLst>
            <pc:docMk/>
            <pc:sldMk cId="1985463051" sldId="257"/>
            <ac:cxnSpMk id="85" creationId="{D58661EB-CD14-5C42-503C-2D312348029C}"/>
          </ac:cxnSpMkLst>
        </pc:cxnChg>
        <pc:cxnChg chg="add mod">
          <ac:chgData name="Dębowska Renata" userId="96e42218-cf55-495d-9a84-2557c1e80685" providerId="ADAL" clId="{593C11B4-E60B-4164-9C80-6CD7B3F69535}" dt="2022-08-25T13:24:47.673" v="35" actId="1076"/>
          <ac:cxnSpMkLst>
            <pc:docMk/>
            <pc:sldMk cId="1985463051" sldId="257"/>
            <ac:cxnSpMk id="86" creationId="{F8E733AD-BFF5-2998-7093-BDB53A23E36A}"/>
          </ac:cxnSpMkLst>
        </pc:cxnChg>
        <pc:cxnChg chg="add mod">
          <ac:chgData name="Dębowska Renata" userId="96e42218-cf55-495d-9a84-2557c1e80685" providerId="ADAL" clId="{593C11B4-E60B-4164-9C80-6CD7B3F69535}" dt="2022-08-25T13:25:45.717" v="44" actId="1076"/>
          <ac:cxnSpMkLst>
            <pc:docMk/>
            <pc:sldMk cId="1985463051" sldId="257"/>
            <ac:cxnSpMk id="87" creationId="{B9EF1E95-A360-ADDE-EAA0-FE2DD60024D5}"/>
          </ac:cxnSpMkLst>
        </pc:cxnChg>
      </pc:sldChg>
    </pc:docChg>
  </pc:docChgLst>
  <pc:docChgLst>
    <pc:chgData name="Pasikowska-Piwko Monika" userId="fd6f4aed-5248-4ebd-9f24-6ba007e94d04" providerId="ADAL" clId="{0E5ACB57-061B-4F50-B691-C223DBD8FFBA}"/>
    <pc:docChg chg="undo custSel modSld">
      <pc:chgData name="Pasikowska-Piwko Monika" userId="fd6f4aed-5248-4ebd-9f24-6ba007e94d04" providerId="ADAL" clId="{0E5ACB57-061B-4F50-B691-C223DBD8FFBA}" dt="2022-08-24T09:26:24.906" v="1304" actId="13926"/>
      <pc:docMkLst>
        <pc:docMk/>
      </pc:docMkLst>
      <pc:sldChg chg="addSp delSp modSp mod">
        <pc:chgData name="Pasikowska-Piwko Monika" userId="fd6f4aed-5248-4ebd-9f24-6ba007e94d04" providerId="ADAL" clId="{0E5ACB57-061B-4F50-B691-C223DBD8FFBA}" dt="2022-08-24T09:26:24.906" v="1304" actId="13926"/>
        <pc:sldMkLst>
          <pc:docMk/>
          <pc:sldMk cId="1985463051" sldId="257"/>
        </pc:sldMkLst>
        <pc:spChg chg="mod">
          <ac:chgData name="Pasikowska-Piwko Monika" userId="fd6f4aed-5248-4ebd-9f24-6ba007e94d04" providerId="ADAL" clId="{0E5ACB57-061B-4F50-B691-C223DBD8FFBA}" dt="2022-08-24T08:08:21.921" v="373" actId="20577"/>
          <ac:spMkLst>
            <pc:docMk/>
            <pc:sldMk cId="1985463051" sldId="257"/>
            <ac:spMk id="5" creationId="{00000000-0000-0000-0000-000000000000}"/>
          </ac:spMkLst>
        </pc:spChg>
        <pc:spChg chg="mod">
          <ac:chgData name="Pasikowska-Piwko Monika" userId="fd6f4aed-5248-4ebd-9f24-6ba007e94d04" providerId="ADAL" clId="{0E5ACB57-061B-4F50-B691-C223DBD8FFBA}" dt="2022-08-24T09:26:24.906" v="1304" actId="13926"/>
          <ac:spMkLst>
            <pc:docMk/>
            <pc:sldMk cId="1985463051" sldId="257"/>
            <ac:spMk id="17" creationId="{00000000-0000-0000-0000-000000000000}"/>
          </ac:spMkLst>
        </pc:spChg>
        <pc:spChg chg="mod">
          <ac:chgData name="Pasikowska-Piwko Monika" userId="fd6f4aed-5248-4ebd-9f24-6ba007e94d04" providerId="ADAL" clId="{0E5ACB57-061B-4F50-B691-C223DBD8FFBA}" dt="2022-08-24T09:07:18.325" v="1099" actId="27636"/>
          <ac:spMkLst>
            <pc:docMk/>
            <pc:sldMk cId="1985463051" sldId="257"/>
            <ac:spMk id="24" creationId="{DEE12987-2983-4E47-2E4E-D29768759083}"/>
          </ac:spMkLst>
        </pc:spChg>
        <pc:spChg chg="mod">
          <ac:chgData name="Pasikowska-Piwko Monika" userId="fd6f4aed-5248-4ebd-9f24-6ba007e94d04" providerId="ADAL" clId="{0E5ACB57-061B-4F50-B691-C223DBD8FFBA}" dt="2022-08-24T07:41:06.895" v="14" actId="14100"/>
          <ac:spMkLst>
            <pc:docMk/>
            <pc:sldMk cId="1985463051" sldId="257"/>
            <ac:spMk id="32" creationId="{24A04B84-714D-4599-8DD5-5948F9C76F0C}"/>
          </ac:spMkLst>
        </pc:spChg>
        <pc:spChg chg="mod">
          <ac:chgData name="Pasikowska-Piwko Monika" userId="fd6f4aed-5248-4ebd-9f24-6ba007e94d04" providerId="ADAL" clId="{0E5ACB57-061B-4F50-B691-C223DBD8FFBA}" dt="2022-08-24T08:18:27.567" v="374" actId="14100"/>
          <ac:spMkLst>
            <pc:docMk/>
            <pc:sldMk cId="1985463051" sldId="257"/>
            <ac:spMk id="39" creationId="{01728D1F-D7FB-45B6-BFDE-7E3212A2D842}"/>
          </ac:spMkLst>
        </pc:spChg>
        <pc:spChg chg="mod">
          <ac:chgData name="Pasikowska-Piwko Monika" userId="fd6f4aed-5248-4ebd-9f24-6ba007e94d04" providerId="ADAL" clId="{0E5ACB57-061B-4F50-B691-C223DBD8FFBA}" dt="2022-08-24T08:08:05.800" v="370" actId="14100"/>
          <ac:spMkLst>
            <pc:docMk/>
            <pc:sldMk cId="1985463051" sldId="257"/>
            <ac:spMk id="42" creationId="{F7FCAE78-C76D-40E7-A271-8E946E5986E8}"/>
          </ac:spMkLst>
        </pc:spChg>
        <pc:spChg chg="mod">
          <ac:chgData name="Pasikowska-Piwko Monika" userId="fd6f4aed-5248-4ebd-9f24-6ba007e94d04" providerId="ADAL" clId="{0E5ACB57-061B-4F50-B691-C223DBD8FFBA}" dt="2022-08-24T07:36:07.103" v="1" actId="14100"/>
          <ac:spMkLst>
            <pc:docMk/>
            <pc:sldMk cId="1985463051" sldId="257"/>
            <ac:spMk id="48" creationId="{9CE58877-AEE6-49A8-9438-D61065C3357C}"/>
          </ac:spMkLst>
        </pc:spChg>
        <pc:spChg chg="mod">
          <ac:chgData name="Pasikowska-Piwko Monika" userId="fd6f4aed-5248-4ebd-9f24-6ba007e94d04" providerId="ADAL" clId="{0E5ACB57-061B-4F50-B691-C223DBD8FFBA}" dt="2022-08-24T09:07:18.325" v="1098" actId="27636"/>
          <ac:spMkLst>
            <pc:docMk/>
            <pc:sldMk cId="1985463051" sldId="257"/>
            <ac:spMk id="58" creationId="{B5FEE07E-7E53-877E-CC55-99BF7161FEC4}"/>
          </ac:spMkLst>
        </pc:spChg>
        <pc:spChg chg="mod">
          <ac:chgData name="Pasikowska-Piwko Monika" userId="fd6f4aed-5248-4ebd-9f24-6ba007e94d04" providerId="ADAL" clId="{0E5ACB57-061B-4F50-B691-C223DBD8FFBA}" dt="2022-08-24T09:07:07.374" v="1096" actId="13926"/>
          <ac:spMkLst>
            <pc:docMk/>
            <pc:sldMk cId="1985463051" sldId="257"/>
            <ac:spMk id="65" creationId="{B940B9B7-EFAD-4DC7-9089-ADB31CB008CD}"/>
          </ac:spMkLst>
        </pc:spChg>
        <pc:spChg chg="mod">
          <ac:chgData name="Pasikowska-Piwko Monika" userId="fd6f4aed-5248-4ebd-9f24-6ba007e94d04" providerId="ADAL" clId="{0E5ACB57-061B-4F50-B691-C223DBD8FFBA}" dt="2022-08-24T07:41:20.405" v="16" actId="14100"/>
          <ac:spMkLst>
            <pc:docMk/>
            <pc:sldMk cId="1985463051" sldId="257"/>
            <ac:spMk id="69" creationId="{C45801E3-BA14-0EDC-7F96-F6C901C19BC3}"/>
          </ac:spMkLst>
        </pc:spChg>
        <pc:spChg chg="add mod ord">
          <ac:chgData name="Pasikowska-Piwko Monika" userId="fd6f4aed-5248-4ebd-9f24-6ba007e94d04" providerId="ADAL" clId="{0E5ACB57-061B-4F50-B691-C223DBD8FFBA}" dt="2022-08-24T09:08:38.945" v="1116" actId="14100"/>
          <ac:spMkLst>
            <pc:docMk/>
            <pc:sldMk cId="1985463051" sldId="257"/>
            <ac:spMk id="74" creationId="{C24660C2-B402-9740-55EC-3025376CA4D0}"/>
          </ac:spMkLst>
        </pc:spChg>
        <pc:spChg chg="add mod">
          <ac:chgData name="Pasikowska-Piwko Monika" userId="fd6f4aed-5248-4ebd-9f24-6ba007e94d04" providerId="ADAL" clId="{0E5ACB57-061B-4F50-B691-C223DBD8FFBA}" dt="2022-08-24T09:11:39.098" v="1226" actId="20577"/>
          <ac:spMkLst>
            <pc:docMk/>
            <pc:sldMk cId="1985463051" sldId="257"/>
            <ac:spMk id="76" creationId="{9472DDFD-C28F-829A-1353-CA30BA8EBE13}"/>
          </ac:spMkLst>
        </pc:spChg>
        <pc:spChg chg="mod">
          <ac:chgData name="Pasikowska-Piwko Monika" userId="fd6f4aed-5248-4ebd-9f24-6ba007e94d04" providerId="ADAL" clId="{0E5ACB57-061B-4F50-B691-C223DBD8FFBA}" dt="2022-08-24T09:05:33.614" v="1047" actId="1076"/>
          <ac:spMkLst>
            <pc:docMk/>
            <pc:sldMk cId="1985463051" sldId="257"/>
            <ac:spMk id="79" creationId="{81E3327D-A125-4989-964E-DC65B9EEE1EA}"/>
          </ac:spMkLst>
        </pc:spChg>
        <pc:spChg chg="mod">
          <ac:chgData name="Pasikowska-Piwko Monika" userId="fd6f4aed-5248-4ebd-9f24-6ba007e94d04" providerId="ADAL" clId="{0E5ACB57-061B-4F50-B691-C223DBD8FFBA}" dt="2022-08-24T09:11:12.987" v="1223" actId="20577"/>
          <ac:spMkLst>
            <pc:docMk/>
            <pc:sldMk cId="1985463051" sldId="257"/>
            <ac:spMk id="80" creationId="{7E3E2E15-64F2-4F73-8A73-049F975AE7F3}"/>
          </ac:spMkLst>
        </pc:spChg>
        <pc:spChg chg="mod">
          <ac:chgData name="Pasikowska-Piwko Monika" userId="fd6f4aed-5248-4ebd-9f24-6ba007e94d04" providerId="ADAL" clId="{0E5ACB57-061B-4F50-B691-C223DBD8FFBA}" dt="2022-08-24T09:11:16.937" v="1225" actId="20577"/>
          <ac:spMkLst>
            <pc:docMk/>
            <pc:sldMk cId="1985463051" sldId="257"/>
            <ac:spMk id="81" creationId="{45DF0471-E787-4052-A305-7609057E2E6A}"/>
          </ac:spMkLst>
        </pc:spChg>
        <pc:grpChg chg="mod">
          <ac:chgData name="Pasikowska-Piwko Monika" userId="fd6f4aed-5248-4ebd-9f24-6ba007e94d04" providerId="ADAL" clId="{0E5ACB57-061B-4F50-B691-C223DBD8FFBA}" dt="2022-08-24T08:52:29.596" v="490" actId="14100"/>
          <ac:grpSpMkLst>
            <pc:docMk/>
            <pc:sldMk cId="1985463051" sldId="257"/>
            <ac:grpSpMk id="31" creationId="{96CC6307-AD8B-CD39-4761-AAAA6B2C92A0}"/>
          </ac:grpSpMkLst>
        </pc:grpChg>
        <pc:grpChg chg="mod">
          <ac:chgData name="Pasikowska-Piwko Monika" userId="fd6f4aed-5248-4ebd-9f24-6ba007e94d04" providerId="ADAL" clId="{0E5ACB57-061B-4F50-B691-C223DBD8FFBA}" dt="2022-08-24T09:09:22.491" v="1125" actId="1076"/>
          <ac:grpSpMkLst>
            <pc:docMk/>
            <pc:sldMk cId="1985463051" sldId="257"/>
            <ac:grpSpMk id="37" creationId="{419D2FA9-EAC1-4855-0ABB-9AB10AABFCDC}"/>
          </ac:grpSpMkLst>
        </pc:grpChg>
        <pc:graphicFrameChg chg="mod modGraphic">
          <ac:chgData name="Pasikowska-Piwko Monika" userId="fd6f4aed-5248-4ebd-9f24-6ba007e94d04" providerId="ADAL" clId="{0E5ACB57-061B-4F50-B691-C223DBD8FFBA}" dt="2022-08-24T08:53:33.232" v="503" actId="14100"/>
          <ac:graphicFrameMkLst>
            <pc:docMk/>
            <pc:sldMk cId="1985463051" sldId="257"/>
            <ac:graphicFrameMk id="9" creationId="{1AD41462-D4F8-DBC0-DCB6-9A87695D12A4}"/>
          </ac:graphicFrameMkLst>
        </pc:graphicFrameChg>
        <pc:graphicFrameChg chg="del mod">
          <ac:chgData name="Pasikowska-Piwko Monika" userId="fd6f4aed-5248-4ebd-9f24-6ba007e94d04" providerId="ADAL" clId="{0E5ACB57-061B-4F50-B691-C223DBD8FFBA}" dt="2022-08-24T09:08:21.528" v="1114" actId="478"/>
          <ac:graphicFrameMkLst>
            <pc:docMk/>
            <pc:sldMk cId="1985463051" sldId="257"/>
            <ac:graphicFrameMk id="11" creationId="{EB8683BF-7C89-C36E-2DC4-8F3C6B891DA1}"/>
          </ac:graphicFrameMkLst>
        </pc:graphicFrameChg>
        <pc:graphicFrameChg chg="mod modGraphic">
          <ac:chgData name="Pasikowska-Piwko Monika" userId="fd6f4aed-5248-4ebd-9f24-6ba007e94d04" providerId="ADAL" clId="{0E5ACB57-061B-4F50-B691-C223DBD8FFBA}" dt="2022-08-24T09:02:35.386" v="839" actId="122"/>
          <ac:graphicFrameMkLst>
            <pc:docMk/>
            <pc:sldMk cId="1985463051" sldId="257"/>
            <ac:graphicFrameMk id="41" creationId="{43D2BEF9-C1AF-BDA8-F805-BB588B44346E}"/>
          </ac:graphicFrameMkLst>
        </pc:graphicFrameChg>
        <pc:graphicFrameChg chg="mod">
          <ac:chgData name="Pasikowska-Piwko Monika" userId="fd6f4aed-5248-4ebd-9f24-6ba007e94d04" providerId="ADAL" clId="{0E5ACB57-061B-4F50-B691-C223DBD8FFBA}" dt="2022-08-24T07:40:12.982" v="5" actId="14100"/>
          <ac:graphicFrameMkLst>
            <pc:docMk/>
            <pc:sldMk cId="1985463051" sldId="257"/>
            <ac:graphicFrameMk id="51" creationId="{2EF71865-EEDA-5494-5974-AE17E7F9A24A}"/>
          </ac:graphicFrameMkLst>
        </pc:graphicFrameChg>
        <pc:graphicFrameChg chg="mod">
          <ac:chgData name="Pasikowska-Piwko Monika" userId="fd6f4aed-5248-4ebd-9f24-6ba007e94d04" providerId="ADAL" clId="{0E5ACB57-061B-4F50-B691-C223DBD8FFBA}" dt="2022-08-24T07:40:17.491" v="6" actId="1076"/>
          <ac:graphicFrameMkLst>
            <pc:docMk/>
            <pc:sldMk cId="1985463051" sldId="257"/>
            <ac:graphicFrameMk id="52" creationId="{E6A26574-726F-54EB-24E2-0D7656AAFDDD}"/>
          </ac:graphicFrameMkLst>
        </pc:graphicFrameChg>
        <pc:graphicFrameChg chg="mod">
          <ac:chgData name="Pasikowska-Piwko Monika" userId="fd6f4aed-5248-4ebd-9f24-6ba007e94d04" providerId="ADAL" clId="{0E5ACB57-061B-4F50-B691-C223DBD8FFBA}" dt="2022-08-24T07:40:54.186" v="12" actId="14100"/>
          <ac:graphicFrameMkLst>
            <pc:docMk/>
            <pc:sldMk cId="1985463051" sldId="257"/>
            <ac:graphicFrameMk id="57" creationId="{25D18AF8-235C-4527-A6A8-0F5C7487A58A}"/>
          </ac:graphicFrameMkLst>
        </pc:graphicFrameChg>
        <pc:graphicFrameChg chg="mod">
          <ac:chgData name="Pasikowska-Piwko Monika" userId="fd6f4aed-5248-4ebd-9f24-6ba007e94d04" providerId="ADAL" clId="{0E5ACB57-061B-4F50-B691-C223DBD8FFBA}" dt="2022-08-24T07:40:50.026" v="11" actId="14100"/>
          <ac:graphicFrameMkLst>
            <pc:docMk/>
            <pc:sldMk cId="1985463051" sldId="257"/>
            <ac:graphicFrameMk id="62" creationId="{F69C3703-C1AD-4D17-B49B-C28DCB376464}"/>
          </ac:graphicFrameMkLst>
        </pc:graphicFrameChg>
        <pc:graphicFrameChg chg="del">
          <ac:chgData name="Pasikowska-Piwko Monika" userId="fd6f4aed-5248-4ebd-9f24-6ba007e94d04" providerId="ADAL" clId="{0E5ACB57-061B-4F50-B691-C223DBD8FFBA}" dt="2022-08-24T07:59:58.930" v="44" actId="478"/>
          <ac:graphicFrameMkLst>
            <pc:docMk/>
            <pc:sldMk cId="1985463051" sldId="257"/>
            <ac:graphicFrameMk id="68" creationId="{29959FE3-A9FD-E554-1F20-BD1FEC1B5343}"/>
          </ac:graphicFrameMkLst>
        </pc:graphicFrameChg>
        <pc:graphicFrameChg chg="add mod modGraphic">
          <ac:chgData name="Pasikowska-Piwko Monika" userId="fd6f4aed-5248-4ebd-9f24-6ba007e94d04" providerId="ADAL" clId="{0E5ACB57-061B-4F50-B691-C223DBD8FFBA}" dt="2022-08-24T09:11:07.097" v="1221" actId="20577"/>
          <ac:graphicFrameMkLst>
            <pc:docMk/>
            <pc:sldMk cId="1985463051" sldId="257"/>
            <ac:graphicFrameMk id="75" creationId="{78A56289-6043-41C3-E88B-097E23B45AE3}"/>
          </ac:graphicFrameMkLst>
        </pc:graphicFrameChg>
      </pc:sldChg>
    </pc:docChg>
  </pc:docChgLst>
  <pc:docChgLst>
    <pc:chgData name="Pasikowska-Piwko Monika" userId="fd6f4aed-5248-4ebd-9f24-6ba007e94d04" providerId="ADAL" clId="{BE36298C-7A43-4313-8161-CD0DE94C32E7}"/>
    <pc:docChg chg="undo custSel modSld">
      <pc:chgData name="Pasikowska-Piwko Monika" userId="fd6f4aed-5248-4ebd-9f24-6ba007e94d04" providerId="ADAL" clId="{BE36298C-7A43-4313-8161-CD0DE94C32E7}" dt="2023-09-13T09:35:21.278" v="274" actId="20577"/>
      <pc:docMkLst>
        <pc:docMk/>
      </pc:docMkLst>
      <pc:sldChg chg="modSp mod">
        <pc:chgData name="Pasikowska-Piwko Monika" userId="fd6f4aed-5248-4ebd-9f24-6ba007e94d04" providerId="ADAL" clId="{BE36298C-7A43-4313-8161-CD0DE94C32E7}" dt="2023-09-13T09:35:21.278" v="274" actId="20577"/>
        <pc:sldMkLst>
          <pc:docMk/>
          <pc:sldMk cId="1985463051" sldId="257"/>
        </pc:sldMkLst>
        <pc:spChg chg="mod">
          <ac:chgData name="Pasikowska-Piwko Monika" userId="fd6f4aed-5248-4ebd-9f24-6ba007e94d04" providerId="ADAL" clId="{BE36298C-7A43-4313-8161-CD0DE94C32E7}" dt="2023-09-13T09:35:21.278" v="274" actId="20577"/>
          <ac:spMkLst>
            <pc:docMk/>
            <pc:sldMk cId="1985463051" sldId="257"/>
            <ac:spMk id="17" creationId="{00000000-0000-0000-0000-000000000000}"/>
          </ac:spMkLst>
        </pc:spChg>
        <pc:spChg chg="mod">
          <ac:chgData name="Pasikowska-Piwko Monika" userId="fd6f4aed-5248-4ebd-9f24-6ba007e94d04" providerId="ADAL" clId="{BE36298C-7A43-4313-8161-CD0DE94C32E7}" dt="2023-09-13T08:57:15.018" v="61" actId="13926"/>
          <ac:spMkLst>
            <pc:docMk/>
            <pc:sldMk cId="1985463051" sldId="257"/>
            <ac:spMk id="24" creationId="{BC6A0BE5-9DD1-8379-5F9A-ADE15C88C9B5}"/>
          </ac:spMkLst>
        </pc:spChg>
        <pc:spChg chg="mod">
          <ac:chgData name="Pasikowska-Piwko Monika" userId="fd6f4aed-5248-4ebd-9f24-6ba007e94d04" providerId="ADAL" clId="{BE36298C-7A43-4313-8161-CD0DE94C32E7}" dt="2023-09-13T09:32:14.787" v="164" actId="20577"/>
          <ac:spMkLst>
            <pc:docMk/>
            <pc:sldMk cId="1985463051" sldId="257"/>
            <ac:spMk id="25" creationId="{EEB1B69C-3E45-763A-9214-C5D27062024C}"/>
          </ac:spMkLst>
        </pc:spChg>
        <pc:spChg chg="mod">
          <ac:chgData name="Pasikowska-Piwko Monika" userId="fd6f4aed-5248-4ebd-9f24-6ba007e94d04" providerId="ADAL" clId="{BE36298C-7A43-4313-8161-CD0DE94C32E7}" dt="2023-09-13T09:30:07.819" v="148" actId="14100"/>
          <ac:spMkLst>
            <pc:docMk/>
            <pc:sldMk cId="1985463051" sldId="257"/>
            <ac:spMk id="37" creationId="{72BEF074-CCFA-0678-5A2C-1D288E4C265C}"/>
          </ac:spMkLst>
        </pc:spChg>
        <pc:spChg chg="mod">
          <ac:chgData name="Pasikowska-Piwko Monika" userId="fd6f4aed-5248-4ebd-9f24-6ba007e94d04" providerId="ADAL" clId="{BE36298C-7A43-4313-8161-CD0DE94C32E7}" dt="2023-09-13T09:27:35.554" v="128" actId="20577"/>
          <ac:spMkLst>
            <pc:docMk/>
            <pc:sldMk cId="1985463051" sldId="257"/>
            <ac:spMk id="38" creationId="{D1B09DDB-26EF-4BC0-BFBD-81EB489798F7}"/>
          </ac:spMkLst>
        </pc:spChg>
        <pc:spChg chg="mod">
          <ac:chgData name="Pasikowska-Piwko Monika" userId="fd6f4aed-5248-4ebd-9f24-6ba007e94d04" providerId="ADAL" clId="{BE36298C-7A43-4313-8161-CD0DE94C32E7}" dt="2023-09-13T09:27:39.921" v="129" actId="20577"/>
          <ac:spMkLst>
            <pc:docMk/>
            <pc:sldMk cId="1985463051" sldId="257"/>
            <ac:spMk id="67" creationId="{6615E6A7-261E-46C9-AF23-90D0941E2B02}"/>
          </ac:spMkLst>
        </pc:spChg>
        <pc:spChg chg="mod">
          <ac:chgData name="Pasikowska-Piwko Monika" userId="fd6f4aed-5248-4ebd-9f24-6ba007e94d04" providerId="ADAL" clId="{BE36298C-7A43-4313-8161-CD0DE94C32E7}" dt="2023-09-13T09:27:56.744" v="136" actId="20577"/>
          <ac:spMkLst>
            <pc:docMk/>
            <pc:sldMk cId="1985463051" sldId="257"/>
            <ac:spMk id="79" creationId="{81E3327D-A125-4989-964E-DC65B9EEE1EA}"/>
          </ac:spMkLst>
        </pc:spChg>
        <pc:spChg chg="mod">
          <ac:chgData name="Pasikowska-Piwko Monika" userId="fd6f4aed-5248-4ebd-9f24-6ba007e94d04" providerId="ADAL" clId="{BE36298C-7A43-4313-8161-CD0DE94C32E7}" dt="2023-09-13T09:27:53.604" v="135" actId="20577"/>
          <ac:spMkLst>
            <pc:docMk/>
            <pc:sldMk cId="1985463051" sldId="257"/>
            <ac:spMk id="80" creationId="{7E3E2E15-64F2-4F73-8A73-049F975AE7F3}"/>
          </ac:spMkLst>
        </pc:spChg>
        <pc:spChg chg="mod">
          <ac:chgData name="Pasikowska-Piwko Monika" userId="fd6f4aed-5248-4ebd-9f24-6ba007e94d04" providerId="ADAL" clId="{BE36298C-7A43-4313-8161-CD0DE94C32E7}" dt="2023-09-13T09:30:13.811" v="149" actId="1037"/>
          <ac:spMkLst>
            <pc:docMk/>
            <pc:sldMk cId="1985463051" sldId="257"/>
            <ac:spMk id="81" creationId="{45DF0471-E787-4052-A305-7609057E2E6A}"/>
          </ac:spMkLst>
        </pc:spChg>
        <pc:graphicFrameChg chg="modGraphic">
          <ac:chgData name="Pasikowska-Piwko Monika" userId="fd6f4aed-5248-4ebd-9f24-6ba007e94d04" providerId="ADAL" clId="{BE36298C-7A43-4313-8161-CD0DE94C32E7}" dt="2023-09-13T08:57:54.315" v="72" actId="14734"/>
          <ac:graphicFrameMkLst>
            <pc:docMk/>
            <pc:sldMk cId="1985463051" sldId="257"/>
            <ac:graphicFrameMk id="9" creationId="{42A5E725-937A-3F5B-FDA3-528F7905609A}"/>
          </ac:graphicFrameMkLst>
        </pc:graphicFrameChg>
        <pc:graphicFrameChg chg="mod modGraphic">
          <ac:chgData name="Pasikowska-Piwko Monika" userId="fd6f4aed-5248-4ebd-9f24-6ba007e94d04" providerId="ADAL" clId="{BE36298C-7A43-4313-8161-CD0DE94C32E7}" dt="2023-09-13T09:29:59.498" v="146" actId="1038"/>
          <ac:graphicFrameMkLst>
            <pc:docMk/>
            <pc:sldMk cId="1985463051" sldId="257"/>
            <ac:graphicFrameMk id="18" creationId="{F409B9EF-14E2-581F-4829-E7091B2EB3D4}"/>
          </ac:graphicFrameMkLst>
        </pc:graphicFrameChg>
      </pc:sldChg>
    </pc:docChg>
  </pc:docChgLst>
  <pc:docChgLst>
    <pc:chgData name="Pasikowska-Piwko Monika" userId="fd6f4aed-5248-4ebd-9f24-6ba007e94d04" providerId="ADAL" clId="{6A03EF42-35EA-4A5B-AA40-3D96FF89455C}"/>
    <pc:docChg chg="undo custSel modSld">
      <pc:chgData name="Pasikowska-Piwko Monika" userId="fd6f4aed-5248-4ebd-9f24-6ba007e94d04" providerId="ADAL" clId="{6A03EF42-35EA-4A5B-AA40-3D96FF89455C}" dt="2022-08-24T10:30:55.026" v="52" actId="20577"/>
      <pc:docMkLst>
        <pc:docMk/>
      </pc:docMkLst>
      <pc:sldChg chg="modSp mod">
        <pc:chgData name="Pasikowska-Piwko Monika" userId="fd6f4aed-5248-4ebd-9f24-6ba007e94d04" providerId="ADAL" clId="{6A03EF42-35EA-4A5B-AA40-3D96FF89455C}" dt="2022-08-24T10:30:55.026" v="52" actId="20577"/>
        <pc:sldMkLst>
          <pc:docMk/>
          <pc:sldMk cId="1985463051" sldId="257"/>
        </pc:sldMkLst>
        <pc:spChg chg="mod">
          <ac:chgData name="Pasikowska-Piwko Monika" userId="fd6f4aed-5248-4ebd-9f24-6ba007e94d04" providerId="ADAL" clId="{6A03EF42-35EA-4A5B-AA40-3D96FF89455C}" dt="2022-08-24T10:30:55.026" v="52" actId="20577"/>
          <ac:spMkLst>
            <pc:docMk/>
            <pc:sldMk cId="1985463051" sldId="257"/>
            <ac:spMk id="17" creationId="{00000000-0000-0000-0000-000000000000}"/>
          </ac:spMkLst>
        </pc:spChg>
      </pc:sldChg>
    </pc:docChg>
  </pc:docChgLst>
  <pc:docChgLst>
    <pc:chgData name="Pasikowska-Piwko Monika" userId="fd6f4aed-5248-4ebd-9f24-6ba007e94d04" providerId="ADAL" clId="{BFE81B24-0974-4CF7-9A20-B4857263FD7F}"/>
    <pc:docChg chg="undo custSel modSld">
      <pc:chgData name="Pasikowska-Piwko Monika" userId="fd6f4aed-5248-4ebd-9f24-6ba007e94d04" providerId="ADAL" clId="{BFE81B24-0974-4CF7-9A20-B4857263FD7F}" dt="2023-09-07T10:23:44.810" v="1592" actId="20577"/>
      <pc:docMkLst>
        <pc:docMk/>
      </pc:docMkLst>
      <pc:sldChg chg="addSp delSp modSp mod">
        <pc:chgData name="Pasikowska-Piwko Monika" userId="fd6f4aed-5248-4ebd-9f24-6ba007e94d04" providerId="ADAL" clId="{BFE81B24-0974-4CF7-9A20-B4857263FD7F}" dt="2023-09-07T10:23:44.810" v="1592" actId="20577"/>
        <pc:sldMkLst>
          <pc:docMk/>
          <pc:sldMk cId="1985463051" sldId="257"/>
        </pc:sldMkLst>
        <pc:spChg chg="mod">
          <ac:chgData name="Pasikowska-Piwko Monika" userId="fd6f4aed-5248-4ebd-9f24-6ba007e94d04" providerId="ADAL" clId="{BFE81B24-0974-4CF7-9A20-B4857263FD7F}" dt="2023-09-07T09:54:33.072" v="1031" actId="20577"/>
          <ac:spMkLst>
            <pc:docMk/>
            <pc:sldMk cId="1985463051" sldId="257"/>
            <ac:spMk id="5" creationId="{00000000-0000-0000-0000-000000000000}"/>
          </ac:spMkLst>
        </pc:spChg>
        <pc:spChg chg="add mod">
          <ac:chgData name="Pasikowska-Piwko Monika" userId="fd6f4aed-5248-4ebd-9f24-6ba007e94d04" providerId="ADAL" clId="{BFE81B24-0974-4CF7-9A20-B4857263FD7F}" dt="2023-09-07T08:47:52.615" v="354" actId="14100"/>
          <ac:spMkLst>
            <pc:docMk/>
            <pc:sldMk cId="1985463051" sldId="257"/>
            <ac:spMk id="14" creationId="{A407A6F4-2153-CD69-3644-34C78974AD1F}"/>
          </ac:spMkLst>
        </pc:spChg>
        <pc:spChg chg="add mod">
          <ac:chgData name="Pasikowska-Piwko Monika" userId="fd6f4aed-5248-4ebd-9f24-6ba007e94d04" providerId="ADAL" clId="{BFE81B24-0974-4CF7-9A20-B4857263FD7F}" dt="2023-09-07T09:39:29.441" v="606"/>
          <ac:spMkLst>
            <pc:docMk/>
            <pc:sldMk cId="1985463051" sldId="257"/>
            <ac:spMk id="15" creationId="{DB3551DF-00E0-0C97-008F-16209F932665}"/>
          </ac:spMkLst>
        </pc:spChg>
        <pc:spChg chg="add mod">
          <ac:chgData name="Pasikowska-Piwko Monika" userId="fd6f4aed-5248-4ebd-9f24-6ba007e94d04" providerId="ADAL" clId="{BFE81B24-0974-4CF7-9A20-B4857263FD7F}" dt="2023-09-07T09:23:36.366" v="603"/>
          <ac:spMkLst>
            <pc:docMk/>
            <pc:sldMk cId="1985463051" sldId="257"/>
            <ac:spMk id="16" creationId="{CC77305B-1E9F-6D6D-64E9-14E56B13AE5D}"/>
          </ac:spMkLst>
        </pc:spChg>
        <pc:spChg chg="mod">
          <ac:chgData name="Pasikowska-Piwko Monika" userId="fd6f4aed-5248-4ebd-9f24-6ba007e94d04" providerId="ADAL" clId="{BFE81B24-0974-4CF7-9A20-B4857263FD7F}" dt="2023-09-07T08:07:26.401" v="15" actId="255"/>
          <ac:spMkLst>
            <pc:docMk/>
            <pc:sldMk cId="1985463051" sldId="257"/>
            <ac:spMk id="21" creationId="{C59A725D-B79C-4ED1-BA63-DC2F96529E20}"/>
          </ac:spMkLst>
        </pc:spChg>
        <pc:spChg chg="add mod">
          <ac:chgData name="Pasikowska-Piwko Monika" userId="fd6f4aed-5248-4ebd-9f24-6ba007e94d04" providerId="ADAL" clId="{BFE81B24-0974-4CF7-9A20-B4857263FD7F}" dt="2023-09-07T09:56:19.513" v="1086" actId="20577"/>
          <ac:spMkLst>
            <pc:docMk/>
            <pc:sldMk cId="1985463051" sldId="257"/>
            <ac:spMk id="24" creationId="{BC6A0BE5-9DD1-8379-5F9A-ADE15C88C9B5}"/>
          </ac:spMkLst>
        </pc:spChg>
        <pc:spChg chg="add mod">
          <ac:chgData name="Pasikowska-Piwko Monika" userId="fd6f4aed-5248-4ebd-9f24-6ba007e94d04" providerId="ADAL" clId="{BFE81B24-0974-4CF7-9A20-B4857263FD7F}" dt="2023-09-07T10:02:52.565" v="1159" actId="20577"/>
          <ac:spMkLst>
            <pc:docMk/>
            <pc:sldMk cId="1985463051" sldId="257"/>
            <ac:spMk id="25" creationId="{EEB1B69C-3E45-763A-9214-C5D27062024C}"/>
          </ac:spMkLst>
        </pc:spChg>
        <pc:spChg chg="mod">
          <ac:chgData name="Pasikowska-Piwko Monika" userId="fd6f4aed-5248-4ebd-9f24-6ba007e94d04" providerId="ADAL" clId="{BFE81B24-0974-4CF7-9A20-B4857263FD7F}" dt="2023-09-07T09:20:52.098" v="501" actId="14100"/>
          <ac:spMkLst>
            <pc:docMk/>
            <pc:sldMk cId="1985463051" sldId="257"/>
            <ac:spMk id="28" creationId="{D3D2196A-9133-4380-A74C-074D3648EA39}"/>
          </ac:spMkLst>
        </pc:spChg>
        <pc:spChg chg="mod">
          <ac:chgData name="Pasikowska-Piwko Monika" userId="fd6f4aed-5248-4ebd-9f24-6ba007e94d04" providerId="ADAL" clId="{BFE81B24-0974-4CF7-9A20-B4857263FD7F}" dt="2023-09-07T08:09:05.280" v="28" actId="255"/>
          <ac:spMkLst>
            <pc:docMk/>
            <pc:sldMk cId="1985463051" sldId="257"/>
            <ac:spMk id="30" creationId="{00000000-0000-0000-0000-000000000000}"/>
          </ac:spMkLst>
        </pc:spChg>
        <pc:spChg chg="mod">
          <ac:chgData name="Pasikowska-Piwko Monika" userId="fd6f4aed-5248-4ebd-9f24-6ba007e94d04" providerId="ADAL" clId="{BFE81B24-0974-4CF7-9A20-B4857263FD7F}" dt="2023-09-07T09:20:40.201" v="500" actId="20577"/>
          <ac:spMkLst>
            <pc:docMk/>
            <pc:sldMk cId="1985463051" sldId="257"/>
            <ac:spMk id="32" creationId="{24A04B84-714D-4599-8DD5-5948F9C76F0C}"/>
          </ac:spMkLst>
        </pc:spChg>
        <pc:spChg chg="mod">
          <ac:chgData name="Pasikowska-Piwko Monika" userId="fd6f4aed-5248-4ebd-9f24-6ba007e94d04" providerId="ADAL" clId="{BFE81B24-0974-4CF7-9A20-B4857263FD7F}" dt="2023-09-07T08:07:17.838" v="14" actId="255"/>
          <ac:spMkLst>
            <pc:docMk/>
            <pc:sldMk cId="1985463051" sldId="257"/>
            <ac:spMk id="38" creationId="{D1B09DDB-26EF-4BC0-BFBD-81EB489798F7}"/>
          </ac:spMkLst>
        </pc:spChg>
        <pc:spChg chg="mod">
          <ac:chgData name="Pasikowska-Piwko Monika" userId="fd6f4aed-5248-4ebd-9f24-6ba007e94d04" providerId="ADAL" clId="{BFE81B24-0974-4CF7-9A20-B4857263FD7F}" dt="2023-09-07T08:16:16.777" v="79" actId="14100"/>
          <ac:spMkLst>
            <pc:docMk/>
            <pc:sldMk cId="1985463051" sldId="257"/>
            <ac:spMk id="42" creationId="{F7FCAE78-C76D-40E7-A271-8E946E5986E8}"/>
          </ac:spMkLst>
        </pc:spChg>
        <pc:spChg chg="del">
          <ac:chgData name="Pasikowska-Piwko Monika" userId="fd6f4aed-5248-4ebd-9f24-6ba007e94d04" providerId="ADAL" clId="{BFE81B24-0974-4CF7-9A20-B4857263FD7F}" dt="2023-09-07T08:41:00.793" v="323" actId="478"/>
          <ac:spMkLst>
            <pc:docMk/>
            <pc:sldMk cId="1985463051" sldId="257"/>
            <ac:spMk id="43" creationId="{AC61634F-C832-CA8B-6528-20750E7F39BD}"/>
          </ac:spMkLst>
        </pc:spChg>
        <pc:spChg chg="mod">
          <ac:chgData name="Pasikowska-Piwko Monika" userId="fd6f4aed-5248-4ebd-9f24-6ba007e94d04" providerId="ADAL" clId="{BFE81B24-0974-4CF7-9A20-B4857263FD7F}" dt="2023-09-07T08:07:01.637" v="11" actId="255"/>
          <ac:spMkLst>
            <pc:docMk/>
            <pc:sldMk cId="1985463051" sldId="257"/>
            <ac:spMk id="65" creationId="{B940B9B7-EFAD-4DC7-9089-ADB31CB008CD}"/>
          </ac:spMkLst>
        </pc:spChg>
        <pc:spChg chg="mod">
          <ac:chgData name="Pasikowska-Piwko Monika" userId="fd6f4aed-5248-4ebd-9f24-6ba007e94d04" providerId="ADAL" clId="{BFE81B24-0974-4CF7-9A20-B4857263FD7F}" dt="2023-09-07T08:43:17.766" v="341" actId="20577"/>
          <ac:spMkLst>
            <pc:docMk/>
            <pc:sldMk cId="1985463051" sldId="257"/>
            <ac:spMk id="66" creationId="{AE44AB81-1715-4777-800C-E65E091B4526}"/>
          </ac:spMkLst>
        </pc:spChg>
        <pc:spChg chg="mod">
          <ac:chgData name="Pasikowska-Piwko Monika" userId="fd6f4aed-5248-4ebd-9f24-6ba007e94d04" providerId="ADAL" clId="{BFE81B24-0974-4CF7-9A20-B4857263FD7F}" dt="2023-09-07T08:43:14.207" v="339" actId="20577"/>
          <ac:spMkLst>
            <pc:docMk/>
            <pc:sldMk cId="1985463051" sldId="257"/>
            <ac:spMk id="67" creationId="{6615E6A7-261E-46C9-AF23-90D0941E2B02}"/>
          </ac:spMkLst>
        </pc:spChg>
        <pc:spChg chg="mod">
          <ac:chgData name="Pasikowska-Piwko Monika" userId="fd6f4aed-5248-4ebd-9f24-6ba007e94d04" providerId="ADAL" clId="{BFE81B24-0974-4CF7-9A20-B4857263FD7F}" dt="2023-09-07T08:16:22.232" v="80" actId="14100"/>
          <ac:spMkLst>
            <pc:docMk/>
            <pc:sldMk cId="1985463051" sldId="257"/>
            <ac:spMk id="68" creationId="{D8E4CA5E-267F-20D6-097D-1C3D83F9AED2}"/>
          </ac:spMkLst>
        </pc:spChg>
        <pc:spChg chg="del mod">
          <ac:chgData name="Pasikowska-Piwko Monika" userId="fd6f4aed-5248-4ebd-9f24-6ba007e94d04" providerId="ADAL" clId="{BFE81B24-0974-4CF7-9A20-B4857263FD7F}" dt="2023-09-07T08:40:58.589" v="322" actId="478"/>
          <ac:spMkLst>
            <pc:docMk/>
            <pc:sldMk cId="1985463051" sldId="257"/>
            <ac:spMk id="69" creationId="{C45801E3-BA14-0EDC-7F96-F6C901C19BC3}"/>
          </ac:spMkLst>
        </pc:spChg>
        <pc:spChg chg="mod">
          <ac:chgData name="Pasikowska-Piwko Monika" userId="fd6f4aed-5248-4ebd-9f24-6ba007e94d04" providerId="ADAL" clId="{BFE81B24-0974-4CF7-9A20-B4857263FD7F}" dt="2023-09-07T10:22:46.710" v="1584" actId="14100"/>
          <ac:spMkLst>
            <pc:docMk/>
            <pc:sldMk cId="1985463051" sldId="257"/>
            <ac:spMk id="79" creationId="{81E3327D-A125-4989-964E-DC65B9EEE1EA}"/>
          </ac:spMkLst>
        </pc:spChg>
        <pc:spChg chg="mod">
          <ac:chgData name="Pasikowska-Piwko Monika" userId="fd6f4aed-5248-4ebd-9f24-6ba007e94d04" providerId="ADAL" clId="{BFE81B24-0974-4CF7-9A20-B4857263FD7F}" dt="2023-09-07T10:22:50.285" v="1585" actId="255"/>
          <ac:spMkLst>
            <pc:docMk/>
            <pc:sldMk cId="1985463051" sldId="257"/>
            <ac:spMk id="80" creationId="{7E3E2E15-64F2-4F73-8A73-049F975AE7F3}"/>
          </ac:spMkLst>
        </pc:spChg>
        <pc:spChg chg="mod">
          <ac:chgData name="Pasikowska-Piwko Monika" userId="fd6f4aed-5248-4ebd-9f24-6ba007e94d04" providerId="ADAL" clId="{BFE81B24-0974-4CF7-9A20-B4857263FD7F}" dt="2023-09-07T08:08:59.812" v="27" actId="14100"/>
          <ac:spMkLst>
            <pc:docMk/>
            <pc:sldMk cId="1985463051" sldId="257"/>
            <ac:spMk id="84" creationId="{96D69FAE-118A-C82C-177C-E5CD647FA79A}"/>
          </ac:spMkLst>
        </pc:spChg>
        <pc:graphicFrameChg chg="del mod modGraphic">
          <ac:chgData name="Pasikowska-Piwko Monika" userId="fd6f4aed-5248-4ebd-9f24-6ba007e94d04" providerId="ADAL" clId="{BFE81B24-0974-4CF7-9A20-B4857263FD7F}" dt="2023-09-07T10:19:22.472" v="1360" actId="478"/>
          <ac:graphicFrameMkLst>
            <pc:docMk/>
            <pc:sldMk cId="1985463051" sldId="257"/>
            <ac:graphicFrameMk id="9" creationId="{1AD41462-D4F8-DBC0-DCB6-9A87695D12A4}"/>
          </ac:graphicFrameMkLst>
        </pc:graphicFrameChg>
        <pc:graphicFrameChg chg="mod">
          <ac:chgData name="Pasikowska-Piwko Monika" userId="fd6f4aed-5248-4ebd-9f24-6ba007e94d04" providerId="ADAL" clId="{BFE81B24-0974-4CF7-9A20-B4857263FD7F}" dt="2023-09-07T08:06:44.321" v="7" actId="255"/>
          <ac:graphicFrameMkLst>
            <pc:docMk/>
            <pc:sldMk cId="1985463051" sldId="257"/>
            <ac:graphicFrameMk id="11" creationId="{B3F67796-EB02-6081-53E2-40A278D3ED9D}"/>
          </ac:graphicFrameMkLst>
        </pc:graphicFrameChg>
        <pc:graphicFrameChg chg="add mod">
          <ac:chgData name="Pasikowska-Piwko Monika" userId="fd6f4aed-5248-4ebd-9f24-6ba007e94d04" providerId="ADAL" clId="{BFE81B24-0974-4CF7-9A20-B4857263FD7F}" dt="2023-09-07T08:14:50.748" v="38" actId="255"/>
          <ac:graphicFrameMkLst>
            <pc:docMk/>
            <pc:sldMk cId="1985463051" sldId="257"/>
            <ac:graphicFrameMk id="12" creationId="{F8460C8F-DB92-5FE9-CF11-9D092E49349B}"/>
          </ac:graphicFrameMkLst>
        </pc:graphicFrameChg>
        <pc:graphicFrameChg chg="del mod">
          <ac:chgData name="Pasikowska-Piwko Monika" userId="fd6f4aed-5248-4ebd-9f24-6ba007e94d04" providerId="ADAL" clId="{BFE81B24-0974-4CF7-9A20-B4857263FD7F}" dt="2023-09-07T08:14:09.082" v="29" actId="478"/>
          <ac:graphicFrameMkLst>
            <pc:docMk/>
            <pc:sldMk cId="1985463051" sldId="257"/>
            <ac:graphicFrameMk id="18" creationId="{F8460C8F-DB92-5FE9-CF11-9D092E49349B}"/>
          </ac:graphicFrameMkLst>
        </pc:graphicFrameChg>
        <pc:graphicFrameChg chg="add mod modGraphic">
          <ac:chgData name="Pasikowska-Piwko Monika" userId="fd6f4aed-5248-4ebd-9f24-6ba007e94d04" providerId="ADAL" clId="{BFE81B24-0974-4CF7-9A20-B4857263FD7F}" dt="2023-09-07T09:46:41.425" v="774" actId="20577"/>
          <ac:graphicFrameMkLst>
            <pc:docMk/>
            <pc:sldMk cId="1985463051" sldId="257"/>
            <ac:graphicFrameMk id="20" creationId="{FF7C09A3-AD7E-53BE-D3DC-8B6154859463}"/>
          </ac:graphicFrameMkLst>
        </pc:graphicFrameChg>
        <pc:graphicFrameChg chg="mod">
          <ac:chgData name="Pasikowska-Piwko Monika" userId="fd6f4aed-5248-4ebd-9f24-6ba007e94d04" providerId="ADAL" clId="{BFE81B24-0974-4CF7-9A20-B4857263FD7F}" dt="2023-09-07T08:38:12.253" v="295" actId="1036"/>
          <ac:graphicFrameMkLst>
            <pc:docMk/>
            <pc:sldMk cId="1985463051" sldId="257"/>
            <ac:graphicFrameMk id="22" creationId="{EF5A8471-8760-2223-7A23-ED7A2295C66A}"/>
          </ac:graphicFrameMkLst>
        </pc:graphicFrameChg>
        <pc:graphicFrameChg chg="add mod modGraphic">
          <ac:chgData name="Pasikowska-Piwko Monika" userId="fd6f4aed-5248-4ebd-9f24-6ba007e94d04" providerId="ADAL" clId="{BFE81B24-0974-4CF7-9A20-B4857263FD7F}" dt="2023-09-07T10:23:44.810" v="1592" actId="20577"/>
          <ac:graphicFrameMkLst>
            <pc:docMk/>
            <pc:sldMk cId="1985463051" sldId="257"/>
            <ac:graphicFrameMk id="29" creationId="{332B64E8-FEDC-5EC4-7B67-710050EAC05E}"/>
          </ac:graphicFrameMkLst>
        </pc:graphicFrameChg>
        <pc:graphicFrameChg chg="add mod modGraphic">
          <ac:chgData name="Pasikowska-Piwko Monika" userId="fd6f4aed-5248-4ebd-9f24-6ba007e94d04" providerId="ADAL" clId="{BFE81B24-0974-4CF7-9A20-B4857263FD7F}" dt="2023-09-07T10:21:54.104" v="1497" actId="20577"/>
          <ac:graphicFrameMkLst>
            <pc:docMk/>
            <pc:sldMk cId="1985463051" sldId="257"/>
            <ac:graphicFrameMk id="31" creationId="{EB585289-2C38-905F-C386-DF51AAA28AFD}"/>
          </ac:graphicFrameMkLst>
        </pc:graphicFrameChg>
        <pc:graphicFrameChg chg="mod">
          <ac:chgData name="Pasikowska-Piwko Monika" userId="fd6f4aed-5248-4ebd-9f24-6ba007e94d04" providerId="ADAL" clId="{BFE81B24-0974-4CF7-9A20-B4857263FD7F}" dt="2023-09-07T08:38:16.381" v="303" actId="1036"/>
          <ac:graphicFrameMkLst>
            <pc:docMk/>
            <pc:sldMk cId="1985463051" sldId="257"/>
            <ac:graphicFrameMk id="33" creationId="{27FBF855-8317-60C0-D9DE-910B1627C26B}"/>
          </ac:graphicFrameMkLst>
        </pc:graphicFrameChg>
        <pc:graphicFrameChg chg="mod">
          <ac:chgData name="Pasikowska-Piwko Monika" userId="fd6f4aed-5248-4ebd-9f24-6ba007e94d04" providerId="ADAL" clId="{BFE81B24-0974-4CF7-9A20-B4857263FD7F}" dt="2023-09-07T08:38:25.082" v="318" actId="1035"/>
          <ac:graphicFrameMkLst>
            <pc:docMk/>
            <pc:sldMk cId="1985463051" sldId="257"/>
            <ac:graphicFrameMk id="35" creationId="{DE8550C8-AE2D-9673-D314-1F4A4D1A7181}"/>
          </ac:graphicFrameMkLst>
        </pc:graphicFrameChg>
        <pc:graphicFrameChg chg="mod modGraphic">
          <ac:chgData name="Pasikowska-Piwko Monika" userId="fd6f4aed-5248-4ebd-9f24-6ba007e94d04" providerId="ADAL" clId="{BFE81B24-0974-4CF7-9A20-B4857263FD7F}" dt="2023-09-07T10:00:36.390" v="1088" actId="14100"/>
          <ac:graphicFrameMkLst>
            <pc:docMk/>
            <pc:sldMk cId="1985463051" sldId="257"/>
            <ac:graphicFrameMk id="41" creationId="{43D2BEF9-C1AF-BDA8-F805-BB588B44346E}"/>
          </ac:graphicFrameMkLst>
        </pc:graphicFrameChg>
      </pc:sldChg>
    </pc:docChg>
  </pc:docChgLst>
  <pc:docChgLst>
    <pc:chgData name="Dębowska Renata" userId="96e42218-cf55-495d-9a84-2557c1e80685" providerId="ADAL" clId="{A8F9E286-118C-4754-B453-364E2D075390}"/>
    <pc:docChg chg="modSld">
      <pc:chgData name="Dębowska Renata" userId="96e42218-cf55-495d-9a84-2557c1e80685" providerId="ADAL" clId="{A8F9E286-118C-4754-B453-364E2D075390}" dt="2023-09-20T11:16:11.087" v="7" actId="1076"/>
      <pc:docMkLst>
        <pc:docMk/>
      </pc:docMkLst>
      <pc:sldChg chg="modSp mod modCm">
        <pc:chgData name="Dębowska Renata" userId="96e42218-cf55-495d-9a84-2557c1e80685" providerId="ADAL" clId="{A8F9E286-118C-4754-B453-364E2D075390}" dt="2023-09-20T11:16:11.087" v="7" actId="1076"/>
        <pc:sldMkLst>
          <pc:docMk/>
          <pc:sldMk cId="1985463051" sldId="257"/>
        </pc:sldMkLst>
        <pc:spChg chg="mod">
          <ac:chgData name="Dębowska Renata" userId="96e42218-cf55-495d-9a84-2557c1e80685" providerId="ADAL" clId="{A8F9E286-118C-4754-B453-364E2D075390}" dt="2023-09-20T11:16:11.087" v="7" actId="1076"/>
          <ac:spMkLst>
            <pc:docMk/>
            <pc:sldMk cId="1985463051" sldId="257"/>
            <ac:spMk id="52" creationId="{09AF9E06-B3CC-D869-64D3-19A8C03DB8F3}"/>
          </ac:spMkLst>
        </pc:spChg>
        <pc:spChg chg="mod">
          <ac:chgData name="Dębowska Renata" userId="96e42218-cf55-495d-9a84-2557c1e80685" providerId="ADAL" clId="{A8F9E286-118C-4754-B453-364E2D075390}" dt="2023-09-20T11:16:03.135" v="6" actId="1076"/>
          <ac:spMkLst>
            <pc:docMk/>
            <pc:sldMk cId="1985463051" sldId="257"/>
            <ac:spMk id="127" creationId="{BB290B56-B837-515C-4E9E-15A5BFFE1779}"/>
          </ac:spMkLst>
        </pc:spChg>
        <pc:spChg chg="mod">
          <ac:chgData name="Dębowska Renata" userId="96e42218-cf55-495d-9a84-2557c1e80685" providerId="ADAL" clId="{A8F9E286-118C-4754-B453-364E2D075390}" dt="2023-09-20T11:15:59.026" v="5" actId="1076"/>
          <ac:spMkLst>
            <pc:docMk/>
            <pc:sldMk cId="1985463051" sldId="257"/>
            <ac:spMk id="131" creationId="{138B83A4-56AA-2702-D83B-AF5831561F3F}"/>
          </ac:spMkLst>
        </pc:spChg>
        <pc:graphicFrameChg chg="mod">
          <ac:chgData name="Dębowska Renata" userId="96e42218-cf55-495d-9a84-2557c1e80685" providerId="ADAL" clId="{A8F9E286-118C-4754-B453-364E2D075390}" dt="2023-09-20T11:14:36.265" v="4"/>
          <ac:graphicFrameMkLst>
            <pc:docMk/>
            <pc:sldMk cId="1985463051" sldId="257"/>
            <ac:graphicFrameMk id="121" creationId="{99BD48F6-8105-103D-6682-20E668033986}"/>
          </ac:graphicFrameMkLst>
        </pc:graphicFrameChg>
        <pc:graphicFrameChg chg="mod">
          <ac:chgData name="Dębowska Renata" userId="96e42218-cf55-495d-9a84-2557c1e80685" providerId="ADAL" clId="{A8F9E286-118C-4754-B453-364E2D075390}" dt="2023-09-20T11:14:31.339" v="3"/>
          <ac:graphicFrameMkLst>
            <pc:docMk/>
            <pc:sldMk cId="1985463051" sldId="257"/>
            <ac:graphicFrameMk id="124" creationId="{D96B17B4-6F57-40F5-A13F-FD8F1EE4E670}"/>
          </ac:graphicFrameMkLst>
        </pc:graphicFrameChg>
        <pc:graphicFrameChg chg="mod">
          <ac:chgData name="Dębowska Renata" userId="96e42218-cf55-495d-9a84-2557c1e80685" providerId="ADAL" clId="{A8F9E286-118C-4754-B453-364E2D075390}" dt="2023-09-20T11:14:26.783" v="2"/>
          <ac:graphicFrameMkLst>
            <pc:docMk/>
            <pc:sldMk cId="1985463051" sldId="257"/>
            <ac:graphicFrameMk id="129" creationId="{7D63F512-AB0B-4D7A-8666-3F45361654DD}"/>
          </ac:graphicFrameMkLst>
        </pc:graphicFrameChg>
        <pc:extLst>
          <p:ext xmlns:p="http://schemas.openxmlformats.org/presentationml/2006/main" uri="{D6D511B9-2390-475A-947B-AFAB55BFBCF1}">
            <pc226:cmChg xmlns:pc226="http://schemas.microsoft.com/office/powerpoint/2022/06/main/command" chg="mod">
              <pc226:chgData name="Dębowska Renata" userId="96e42218-cf55-495d-9a84-2557c1e80685" providerId="ADAL" clId="{A8F9E286-118C-4754-B453-364E2D075390}" dt="2023-09-20T11:11:48.049" v="0"/>
              <pc2:cmMkLst xmlns:pc2="http://schemas.microsoft.com/office/powerpoint/2019/9/main/command">
                <pc:docMk/>
                <pc:sldMk cId="1985463051" sldId="257"/>
                <pc2:cmMk id="{207FC8ED-21F6-436B-9B04-6F67B4635C6C}"/>
              </pc2:cmMkLst>
            </pc226:cmChg>
          </p:ext>
        </pc:extLst>
      </pc:sldChg>
    </pc:docChg>
  </pc:docChgLst>
  <pc:docChgLst>
    <pc:chgData name="Dębowska Renata" userId="96e42218-cf55-495d-9a84-2557c1e80685" providerId="ADAL" clId="{8E8E6DEB-0360-488F-8711-039272CB5758}"/>
    <pc:docChg chg="modSld">
      <pc:chgData name="Dębowska Renata" userId="96e42218-cf55-495d-9a84-2557c1e80685" providerId="ADAL" clId="{8E8E6DEB-0360-488F-8711-039272CB5758}" dt="2023-09-20T10:53:17.749" v="16"/>
      <pc:docMkLst>
        <pc:docMk/>
      </pc:docMkLst>
      <pc:sldChg chg="modSp mod addCm delCm modCm">
        <pc:chgData name="Dębowska Renata" userId="96e42218-cf55-495d-9a84-2557c1e80685" providerId="ADAL" clId="{8E8E6DEB-0360-488F-8711-039272CB5758}" dt="2023-09-20T10:53:17.749" v="16"/>
        <pc:sldMkLst>
          <pc:docMk/>
          <pc:sldMk cId="1985463051" sldId="257"/>
        </pc:sldMkLst>
        <pc:spChg chg="mod">
          <ac:chgData name="Dębowska Renata" userId="96e42218-cf55-495d-9a84-2557c1e80685" providerId="ADAL" clId="{8E8E6DEB-0360-488F-8711-039272CB5758}" dt="2023-09-20T10:50:50.330" v="12" actId="20577"/>
          <ac:spMkLst>
            <pc:docMk/>
            <pc:sldMk cId="1985463051" sldId="257"/>
            <ac:spMk id="64" creationId="{89FC7EE0-85F9-7D31-8D8F-B9B5A882655D}"/>
          </ac:spMkLst>
        </pc:spChg>
        <pc:spChg chg="mod">
          <ac:chgData name="Dębowska Renata" userId="96e42218-cf55-495d-9a84-2557c1e80685" providerId="ADAL" clId="{8E8E6DEB-0360-488F-8711-039272CB5758}" dt="2023-09-20T10:49:46.836" v="10" actId="20577"/>
          <ac:spMkLst>
            <pc:docMk/>
            <pc:sldMk cId="1985463051" sldId="257"/>
            <ac:spMk id="99" creationId="{7DFF4FC5-F540-1EFD-25CC-FB7F4ED23F95}"/>
          </ac:spMkLst>
        </pc:spChg>
        <pc:spChg chg="mod">
          <ac:chgData name="Dębowska Renata" userId="96e42218-cf55-495d-9a84-2557c1e80685" providerId="ADAL" clId="{8E8E6DEB-0360-488F-8711-039272CB5758}" dt="2023-09-20T10:49:15.521" v="2" actId="114"/>
          <ac:spMkLst>
            <pc:docMk/>
            <pc:sldMk cId="1985463051" sldId="257"/>
            <ac:spMk id="100" creationId="{6DB0C808-053A-AB25-151B-2F4D21F1F372}"/>
          </ac:spMkLst>
        </pc:spChg>
        <pc:graphicFrameChg chg="mod">
          <ac:chgData name="Dębowska Renata" userId="96e42218-cf55-495d-9a84-2557c1e80685" providerId="ADAL" clId="{8E8E6DEB-0360-488F-8711-039272CB5758}" dt="2023-09-20T10:41:26.281" v="0" actId="1076"/>
          <ac:graphicFrameMkLst>
            <pc:docMk/>
            <pc:sldMk cId="1985463051" sldId="257"/>
            <ac:graphicFrameMk id="15" creationId="{9CA5D108-647F-8FA2-8FB1-4CB04981BD90}"/>
          </ac:graphicFrameMkLst>
        </pc:graphicFrameChg>
        <pc:extLst>
          <p:ext xmlns:p="http://schemas.openxmlformats.org/presentationml/2006/main" uri="{D6D511B9-2390-475A-947B-AFAB55BFBCF1}">
            <pc226:cmChg xmlns:pc226="http://schemas.microsoft.com/office/powerpoint/2022/06/main/command" chg="del">
              <pc226:chgData name="Dębowska Renata" userId="96e42218-cf55-495d-9a84-2557c1e80685" providerId="ADAL" clId="{8E8E6DEB-0360-488F-8711-039272CB5758}" dt="2023-09-20T10:52:08.949" v="15"/>
              <pc2:cmMkLst xmlns:pc2="http://schemas.microsoft.com/office/powerpoint/2019/9/main/command">
                <pc:docMk/>
                <pc:sldMk cId="1985463051" sldId="257"/>
                <pc2:cmMk id="{70CC2964-FDEC-474B-956C-C3E919076BA1}"/>
              </pc2:cmMkLst>
            </pc226:cmChg>
            <pc226:cmChg xmlns:pc226="http://schemas.microsoft.com/office/powerpoint/2022/06/main/command" chg="del">
              <pc226:chgData name="Dębowska Renata" userId="96e42218-cf55-495d-9a84-2557c1e80685" providerId="ADAL" clId="{8E8E6DEB-0360-488F-8711-039272CB5758}" dt="2023-09-20T10:52:06.859" v="14"/>
              <pc2:cmMkLst xmlns:pc2="http://schemas.microsoft.com/office/powerpoint/2019/9/main/command">
                <pc:docMk/>
                <pc:sldMk cId="1985463051" sldId="257"/>
                <pc2:cmMk id="{F54F6888-F917-46B8-A8D1-D8298E0E70AE}"/>
              </pc2:cmMkLst>
            </pc226:cmChg>
            <pc226:cmChg xmlns:pc226="http://schemas.microsoft.com/office/powerpoint/2022/06/main/command" chg="del">
              <pc226:chgData name="Dębowska Renata" userId="96e42218-cf55-495d-9a84-2557c1e80685" providerId="ADAL" clId="{8E8E6DEB-0360-488F-8711-039272CB5758}" dt="2023-09-20T10:51:57.056" v="13"/>
              <pc2:cmMkLst xmlns:pc2="http://schemas.microsoft.com/office/powerpoint/2019/9/main/command">
                <pc:docMk/>
                <pc:sldMk cId="1985463051" sldId="257"/>
                <pc2:cmMk id="{92F141EA-56DC-4DFD-A0CE-FEB043BAA24E}"/>
              </pc2:cmMkLst>
            </pc226:cmChg>
            <pc226:cmChg xmlns:pc226="http://schemas.microsoft.com/office/powerpoint/2022/06/main/command" chg="add">
              <pc226:chgData name="Dębowska Renata" userId="96e42218-cf55-495d-9a84-2557c1e80685" providerId="ADAL" clId="{8E8E6DEB-0360-488F-8711-039272CB5758}" dt="2023-09-20T10:53:17.749" v="16"/>
              <pc2:cmMkLst xmlns:pc2="http://schemas.microsoft.com/office/powerpoint/2019/9/main/command">
                <pc:docMk/>
                <pc:sldMk cId="1985463051" sldId="257"/>
                <pc2:cmMk id="{207FC8ED-21F6-436B-9B04-6F67B4635C6C}"/>
              </pc2:cmMkLst>
              <pc226:cmRplyChg chg="add">
                <pc226:chgData name="Dębowska Renata" userId="96e42218-cf55-495d-9a84-2557c1e80685" providerId="ADAL" clId="{8E8E6DEB-0360-488F-8711-039272CB5758}" dt="2023-09-20T10:53:17.749" v="16"/>
                <pc2:cmRplyMkLst xmlns:pc2="http://schemas.microsoft.com/office/powerpoint/2019/9/main/command">
                  <pc:docMk/>
                  <pc:sldMk cId="1985463051" sldId="257"/>
                  <pc2:cmMk id="{207FC8ED-21F6-436B-9B04-6F67B4635C6C}"/>
                  <pc2:cmRplyMk id="{98818BC5-682B-4393-8A65-8D8C0A13C319}"/>
                </pc2:cmRplyMkLst>
              </pc226:cmRplyChg>
            </pc226:cmChg>
          </p:ext>
        </pc:extLst>
      </pc:sldChg>
    </pc:docChg>
  </pc:docChgLst>
  <pc:docChgLst>
    <pc:chgData name="Pasikowska-Piwko Monika" userId="fd6f4aed-5248-4ebd-9f24-6ba007e94d04" providerId="ADAL" clId="{D221F968-2643-448C-86CE-AD2747D4D55E}"/>
    <pc:docChg chg="undo custSel modSld">
      <pc:chgData name="Pasikowska-Piwko Monika" userId="fd6f4aed-5248-4ebd-9f24-6ba007e94d04" providerId="ADAL" clId="{D221F968-2643-448C-86CE-AD2747D4D55E}" dt="2022-08-26T06:35:13.080" v="439" actId="20577"/>
      <pc:docMkLst>
        <pc:docMk/>
      </pc:docMkLst>
      <pc:sldChg chg="modSp mod">
        <pc:chgData name="Pasikowska-Piwko Monika" userId="fd6f4aed-5248-4ebd-9f24-6ba007e94d04" providerId="ADAL" clId="{D221F968-2643-448C-86CE-AD2747D4D55E}" dt="2022-08-26T06:35:13.080" v="439" actId="20577"/>
        <pc:sldMkLst>
          <pc:docMk/>
          <pc:sldMk cId="1985463051" sldId="257"/>
        </pc:sldMkLst>
        <pc:spChg chg="mod">
          <ac:chgData name="Pasikowska-Piwko Monika" userId="fd6f4aed-5248-4ebd-9f24-6ba007e94d04" providerId="ADAL" clId="{D221F968-2643-448C-86CE-AD2747D4D55E}" dt="2022-08-26T06:35:13.080" v="439" actId="20577"/>
          <ac:spMkLst>
            <pc:docMk/>
            <pc:sldMk cId="1985463051" sldId="257"/>
            <ac:spMk id="5" creationId="{00000000-0000-0000-0000-000000000000}"/>
          </ac:spMkLst>
        </pc:spChg>
        <pc:spChg chg="mod">
          <ac:chgData name="Pasikowska-Piwko Monika" userId="fd6f4aed-5248-4ebd-9f24-6ba007e94d04" providerId="ADAL" clId="{D221F968-2643-448C-86CE-AD2747D4D55E}" dt="2022-08-26T06:12:59.399" v="144" actId="14100"/>
          <ac:spMkLst>
            <pc:docMk/>
            <pc:sldMk cId="1985463051" sldId="257"/>
            <ac:spMk id="17" creationId="{00000000-0000-0000-0000-000000000000}"/>
          </ac:spMkLst>
        </pc:spChg>
        <pc:spChg chg="mod">
          <ac:chgData name="Pasikowska-Piwko Monika" userId="fd6f4aed-5248-4ebd-9f24-6ba007e94d04" providerId="ADAL" clId="{D221F968-2643-448C-86CE-AD2747D4D55E}" dt="2022-08-26T06:17:18.378" v="202" actId="20577"/>
          <ac:spMkLst>
            <pc:docMk/>
            <pc:sldMk cId="1985463051" sldId="257"/>
            <ac:spMk id="21" creationId="{C59A725D-B79C-4ED1-BA63-DC2F96529E20}"/>
          </ac:spMkLst>
        </pc:spChg>
        <pc:spChg chg="mod">
          <ac:chgData name="Pasikowska-Piwko Monika" userId="fd6f4aed-5248-4ebd-9f24-6ba007e94d04" providerId="ADAL" clId="{D221F968-2643-448C-86CE-AD2747D4D55E}" dt="2022-08-26T06:30:42.853" v="432" actId="1076"/>
          <ac:spMkLst>
            <pc:docMk/>
            <pc:sldMk cId="1985463051" sldId="257"/>
            <ac:spMk id="24" creationId="{DEE12987-2983-4E47-2E4E-D29768759083}"/>
          </ac:spMkLst>
        </pc:spChg>
        <pc:spChg chg="mod">
          <ac:chgData name="Pasikowska-Piwko Monika" userId="fd6f4aed-5248-4ebd-9f24-6ba007e94d04" providerId="ADAL" clId="{D221F968-2643-448C-86CE-AD2747D4D55E}" dt="2022-08-26T06:31:02.389" v="435" actId="255"/>
          <ac:spMkLst>
            <pc:docMk/>
            <pc:sldMk cId="1985463051" sldId="257"/>
            <ac:spMk id="29" creationId="{C7F17334-95BF-C86D-4CFE-C01276173B88}"/>
          </ac:spMkLst>
        </pc:spChg>
        <pc:spChg chg="mod">
          <ac:chgData name="Pasikowska-Piwko Monika" userId="fd6f4aed-5248-4ebd-9f24-6ba007e94d04" providerId="ADAL" clId="{D221F968-2643-448C-86CE-AD2747D4D55E}" dt="2022-08-26T06:29:04.113" v="418" actId="1036"/>
          <ac:spMkLst>
            <pc:docMk/>
            <pc:sldMk cId="1985463051" sldId="257"/>
            <ac:spMk id="30" creationId="{00000000-0000-0000-0000-000000000000}"/>
          </ac:spMkLst>
        </pc:spChg>
        <pc:spChg chg="mod">
          <ac:chgData name="Pasikowska-Piwko Monika" userId="fd6f4aed-5248-4ebd-9f24-6ba007e94d04" providerId="ADAL" clId="{D221F968-2643-448C-86CE-AD2747D4D55E}" dt="2022-08-26T06:18:16.050" v="214" actId="20577"/>
          <ac:spMkLst>
            <pc:docMk/>
            <pc:sldMk cId="1985463051" sldId="257"/>
            <ac:spMk id="38" creationId="{D1B09DDB-26EF-4BC0-BFBD-81EB489798F7}"/>
          </ac:spMkLst>
        </pc:spChg>
        <pc:spChg chg="mod">
          <ac:chgData name="Pasikowska-Piwko Monika" userId="fd6f4aed-5248-4ebd-9f24-6ba007e94d04" providerId="ADAL" clId="{D221F968-2643-448C-86CE-AD2747D4D55E}" dt="2022-08-26T06:30:48.576" v="433" actId="1076"/>
          <ac:spMkLst>
            <pc:docMk/>
            <pc:sldMk cId="1985463051" sldId="257"/>
            <ac:spMk id="60" creationId="{636635BE-1363-3AEF-F3CC-2376F2B80A40}"/>
          </ac:spMkLst>
        </pc:spChg>
        <pc:spChg chg="mod">
          <ac:chgData name="Pasikowska-Piwko Monika" userId="fd6f4aed-5248-4ebd-9f24-6ba007e94d04" providerId="ADAL" clId="{D221F968-2643-448C-86CE-AD2747D4D55E}" dt="2022-08-26T06:23:43.988" v="244" actId="1036"/>
          <ac:spMkLst>
            <pc:docMk/>
            <pc:sldMk cId="1985463051" sldId="257"/>
            <ac:spMk id="76" creationId="{9472DDFD-C28F-829A-1353-CA30BA8EBE13}"/>
          </ac:spMkLst>
        </pc:spChg>
        <pc:spChg chg="mod">
          <ac:chgData name="Pasikowska-Piwko Monika" userId="fd6f4aed-5248-4ebd-9f24-6ba007e94d04" providerId="ADAL" clId="{D221F968-2643-448C-86CE-AD2747D4D55E}" dt="2022-08-26T06:34:23.646" v="436" actId="14100"/>
          <ac:spMkLst>
            <pc:docMk/>
            <pc:sldMk cId="1985463051" sldId="257"/>
            <ac:spMk id="79" creationId="{81E3327D-A125-4989-964E-DC65B9EEE1EA}"/>
          </ac:spMkLst>
        </pc:spChg>
        <pc:spChg chg="mod">
          <ac:chgData name="Pasikowska-Piwko Monika" userId="fd6f4aed-5248-4ebd-9f24-6ba007e94d04" providerId="ADAL" clId="{D221F968-2643-448C-86CE-AD2747D4D55E}" dt="2022-08-26T06:34:32.955" v="437" actId="1076"/>
          <ac:spMkLst>
            <pc:docMk/>
            <pc:sldMk cId="1985463051" sldId="257"/>
            <ac:spMk id="81" creationId="{45DF0471-E787-4052-A305-7609057E2E6A}"/>
          </ac:spMkLst>
        </pc:spChg>
        <pc:graphicFrameChg chg="modGraphic">
          <ac:chgData name="Pasikowska-Piwko Monika" userId="fd6f4aed-5248-4ebd-9f24-6ba007e94d04" providerId="ADAL" clId="{D221F968-2643-448C-86CE-AD2747D4D55E}" dt="2022-08-26T06:23:40.539" v="242" actId="14100"/>
          <ac:graphicFrameMkLst>
            <pc:docMk/>
            <pc:sldMk cId="1985463051" sldId="257"/>
            <ac:graphicFrameMk id="75" creationId="{78A56289-6043-41C3-E88B-097E23B45AE3}"/>
          </ac:graphicFrameMkLst>
        </pc:graphicFrameChg>
        <pc:picChg chg="mod">
          <ac:chgData name="Pasikowska-Piwko Monika" userId="fd6f4aed-5248-4ebd-9f24-6ba007e94d04" providerId="ADAL" clId="{D221F968-2643-448C-86CE-AD2747D4D55E}" dt="2022-08-26T06:29:46.235" v="419" actId="14100"/>
          <ac:picMkLst>
            <pc:docMk/>
            <pc:sldMk cId="1985463051" sldId="257"/>
            <ac:picMk id="12" creationId="{A20D38B5-B261-EA4A-ED46-E43640EEA8BD}"/>
          </ac:picMkLst>
        </pc:picChg>
        <pc:picChg chg="mod">
          <ac:chgData name="Pasikowska-Piwko Monika" userId="fd6f4aed-5248-4ebd-9f24-6ba007e94d04" providerId="ADAL" clId="{D221F968-2643-448C-86CE-AD2747D4D55E}" dt="2022-08-26T06:30:10.251" v="429" actId="14100"/>
          <ac:picMkLst>
            <pc:docMk/>
            <pc:sldMk cId="1985463051" sldId="257"/>
            <ac:picMk id="14" creationId="{EF14F1DC-19B6-4187-2E01-3F5F01A4E26A}"/>
          </ac:picMkLst>
        </pc:picChg>
        <pc:picChg chg="mod">
          <ac:chgData name="Pasikowska-Piwko Monika" userId="fd6f4aed-5248-4ebd-9f24-6ba007e94d04" providerId="ADAL" clId="{D221F968-2643-448C-86CE-AD2747D4D55E}" dt="2022-08-26T06:30:33.987" v="431" actId="14100"/>
          <ac:picMkLst>
            <pc:docMk/>
            <pc:sldMk cId="1985463051" sldId="257"/>
            <ac:picMk id="20" creationId="{2AA2EF42-AE52-FC5A-8B02-2D9052CD77E9}"/>
          </ac:picMkLst>
        </pc:picChg>
      </pc:sldChg>
    </pc:docChg>
  </pc:docChgLst>
  <pc:docChgLst>
    <pc:chgData name="Pasikowska-Piwko Monika" userId="fd6f4aed-5248-4ebd-9f24-6ba007e94d04" providerId="ADAL" clId="{A6D079D9-2E24-46A8-B516-B1EBF51BCEC4}"/>
    <pc:docChg chg="undo custSel modSld">
      <pc:chgData name="Pasikowska-Piwko Monika" userId="fd6f4aed-5248-4ebd-9f24-6ba007e94d04" providerId="ADAL" clId="{A6D079D9-2E24-46A8-B516-B1EBF51BCEC4}" dt="2022-08-25T12:37:06.817" v="2276" actId="14100"/>
      <pc:docMkLst>
        <pc:docMk/>
      </pc:docMkLst>
      <pc:sldChg chg="addSp delSp modSp mod">
        <pc:chgData name="Pasikowska-Piwko Monika" userId="fd6f4aed-5248-4ebd-9f24-6ba007e94d04" providerId="ADAL" clId="{A6D079D9-2E24-46A8-B516-B1EBF51BCEC4}" dt="2022-08-25T12:37:06.817" v="2276" actId="14100"/>
        <pc:sldMkLst>
          <pc:docMk/>
          <pc:sldMk cId="1985463051" sldId="257"/>
        </pc:sldMkLst>
        <pc:spChg chg="add del mod">
          <ac:chgData name="Pasikowska-Piwko Monika" userId="fd6f4aed-5248-4ebd-9f24-6ba007e94d04" providerId="ADAL" clId="{A6D079D9-2E24-46A8-B516-B1EBF51BCEC4}" dt="2022-08-25T10:55:46.640" v="673" actId="14100"/>
          <ac:spMkLst>
            <pc:docMk/>
            <pc:sldMk cId="1985463051" sldId="257"/>
            <ac:spMk id="3" creationId="{00000000-0000-0000-0000-000000000000}"/>
          </ac:spMkLst>
        </pc:spChg>
        <pc:spChg chg="mod">
          <ac:chgData name="Pasikowska-Piwko Monika" userId="fd6f4aed-5248-4ebd-9f24-6ba007e94d04" providerId="ADAL" clId="{A6D079D9-2E24-46A8-B516-B1EBF51BCEC4}" dt="2022-08-25T10:57:06.654" v="708" actId="14100"/>
          <ac:spMkLst>
            <pc:docMk/>
            <pc:sldMk cId="1985463051" sldId="257"/>
            <ac:spMk id="4" creationId="{00000000-0000-0000-0000-000000000000}"/>
          </ac:spMkLst>
        </pc:spChg>
        <pc:spChg chg="mod">
          <ac:chgData name="Pasikowska-Piwko Monika" userId="fd6f4aed-5248-4ebd-9f24-6ba007e94d04" providerId="ADAL" clId="{A6D079D9-2E24-46A8-B516-B1EBF51BCEC4}" dt="2022-08-25T12:34:02.354" v="2228" actId="255"/>
          <ac:spMkLst>
            <pc:docMk/>
            <pc:sldMk cId="1985463051" sldId="257"/>
            <ac:spMk id="5" creationId="{00000000-0000-0000-0000-000000000000}"/>
          </ac:spMkLst>
        </pc:spChg>
        <pc:spChg chg="mod">
          <ac:chgData name="Pasikowska-Piwko Monika" userId="fd6f4aed-5248-4ebd-9f24-6ba007e94d04" providerId="ADAL" clId="{A6D079D9-2E24-46A8-B516-B1EBF51BCEC4}" dt="2022-08-25T12:22:29.921" v="2097" actId="1076"/>
          <ac:spMkLst>
            <pc:docMk/>
            <pc:sldMk cId="1985463051" sldId="257"/>
            <ac:spMk id="6" creationId="{00000000-0000-0000-0000-000000000000}"/>
          </ac:spMkLst>
        </pc:spChg>
        <pc:spChg chg="mod">
          <ac:chgData name="Pasikowska-Piwko Monika" userId="fd6f4aed-5248-4ebd-9f24-6ba007e94d04" providerId="ADAL" clId="{A6D079D9-2E24-46A8-B516-B1EBF51BCEC4}" dt="2022-08-25T12:32:30.896" v="2217" actId="20577"/>
          <ac:spMkLst>
            <pc:docMk/>
            <pc:sldMk cId="1985463051" sldId="257"/>
            <ac:spMk id="17" creationId="{00000000-0000-0000-0000-000000000000}"/>
          </ac:spMkLst>
        </pc:spChg>
        <pc:spChg chg="mod">
          <ac:chgData name="Pasikowska-Piwko Monika" userId="fd6f4aed-5248-4ebd-9f24-6ba007e94d04" providerId="ADAL" clId="{A6D079D9-2E24-46A8-B516-B1EBF51BCEC4}" dt="2022-08-25T10:55:43.642" v="672" actId="14100"/>
          <ac:spMkLst>
            <pc:docMk/>
            <pc:sldMk cId="1985463051" sldId="257"/>
            <ac:spMk id="21" creationId="{C59A725D-B79C-4ED1-BA63-DC2F96529E20}"/>
          </ac:spMkLst>
        </pc:spChg>
        <pc:spChg chg="mod">
          <ac:chgData name="Pasikowska-Piwko Monika" userId="fd6f4aed-5248-4ebd-9f24-6ba007e94d04" providerId="ADAL" clId="{A6D079D9-2E24-46A8-B516-B1EBF51BCEC4}" dt="2022-08-25T12:31:39.410" v="2207" actId="27636"/>
          <ac:spMkLst>
            <pc:docMk/>
            <pc:sldMk cId="1985463051" sldId="257"/>
            <ac:spMk id="24" creationId="{DEE12987-2983-4E47-2E4E-D29768759083}"/>
          </ac:spMkLst>
        </pc:spChg>
        <pc:spChg chg="mod">
          <ac:chgData name="Pasikowska-Piwko Monika" userId="fd6f4aed-5248-4ebd-9f24-6ba007e94d04" providerId="ADAL" clId="{A6D079D9-2E24-46A8-B516-B1EBF51BCEC4}" dt="2022-08-25T10:48:45.486" v="579" actId="164"/>
          <ac:spMkLst>
            <pc:docMk/>
            <pc:sldMk cId="1985463051" sldId="257"/>
            <ac:spMk id="27" creationId="{00000000-0000-0000-0000-000000000000}"/>
          </ac:spMkLst>
        </pc:spChg>
        <pc:spChg chg="mod">
          <ac:chgData name="Pasikowska-Piwko Monika" userId="fd6f4aed-5248-4ebd-9f24-6ba007e94d04" providerId="ADAL" clId="{A6D079D9-2E24-46A8-B516-B1EBF51BCEC4}" dt="2022-08-25T12:09:04.488" v="1826" actId="14100"/>
          <ac:spMkLst>
            <pc:docMk/>
            <pc:sldMk cId="1985463051" sldId="257"/>
            <ac:spMk id="28" creationId="{D3D2196A-9133-4380-A74C-074D3648EA39}"/>
          </ac:spMkLst>
        </pc:spChg>
        <pc:spChg chg="mod">
          <ac:chgData name="Pasikowska-Piwko Monika" userId="fd6f4aed-5248-4ebd-9f24-6ba007e94d04" providerId="ADAL" clId="{A6D079D9-2E24-46A8-B516-B1EBF51BCEC4}" dt="2022-08-25T12:27:44.425" v="2156" actId="20577"/>
          <ac:spMkLst>
            <pc:docMk/>
            <pc:sldMk cId="1985463051" sldId="257"/>
            <ac:spMk id="29" creationId="{C7F17334-95BF-C86D-4CFE-C01276173B88}"/>
          </ac:spMkLst>
        </pc:spChg>
        <pc:spChg chg="mod ord">
          <ac:chgData name="Pasikowska-Piwko Monika" userId="fd6f4aed-5248-4ebd-9f24-6ba007e94d04" providerId="ADAL" clId="{A6D079D9-2E24-46A8-B516-B1EBF51BCEC4}" dt="2022-08-25T12:36:44.525" v="2275" actId="1076"/>
          <ac:spMkLst>
            <pc:docMk/>
            <pc:sldMk cId="1985463051" sldId="257"/>
            <ac:spMk id="30" creationId="{00000000-0000-0000-0000-000000000000}"/>
          </ac:spMkLst>
        </pc:spChg>
        <pc:spChg chg="mod">
          <ac:chgData name="Pasikowska-Piwko Monika" userId="fd6f4aed-5248-4ebd-9f24-6ba007e94d04" providerId="ADAL" clId="{A6D079D9-2E24-46A8-B516-B1EBF51BCEC4}" dt="2022-08-25T11:19:26.857" v="1220" actId="20577"/>
          <ac:spMkLst>
            <pc:docMk/>
            <pc:sldMk cId="1985463051" sldId="257"/>
            <ac:spMk id="32" creationId="{24A04B84-714D-4599-8DD5-5948F9C76F0C}"/>
          </ac:spMkLst>
        </pc:spChg>
        <pc:spChg chg="del">
          <ac:chgData name="Pasikowska-Piwko Monika" userId="fd6f4aed-5248-4ebd-9f24-6ba007e94d04" providerId="ADAL" clId="{A6D079D9-2E24-46A8-B516-B1EBF51BCEC4}" dt="2022-08-25T10:47:02.226" v="563" actId="478"/>
          <ac:spMkLst>
            <pc:docMk/>
            <pc:sldMk cId="1985463051" sldId="257"/>
            <ac:spMk id="33" creationId="{67DC3AA6-C946-4915-85B6-BC482C4EE19F}"/>
          </ac:spMkLst>
        </pc:spChg>
        <pc:spChg chg="del mod">
          <ac:chgData name="Pasikowska-Piwko Monika" userId="fd6f4aed-5248-4ebd-9f24-6ba007e94d04" providerId="ADAL" clId="{A6D079D9-2E24-46A8-B516-B1EBF51BCEC4}" dt="2022-08-25T10:47:04.991" v="564" actId="478"/>
          <ac:spMkLst>
            <pc:docMk/>
            <pc:sldMk cId="1985463051" sldId="257"/>
            <ac:spMk id="35" creationId="{F2C419DD-E314-40CE-9A09-1871E8CE6392}"/>
          </ac:spMkLst>
        </pc:spChg>
        <pc:spChg chg="mod">
          <ac:chgData name="Pasikowska-Piwko Monika" userId="fd6f4aed-5248-4ebd-9f24-6ba007e94d04" providerId="ADAL" clId="{A6D079D9-2E24-46A8-B516-B1EBF51BCEC4}" dt="2022-08-25T10:53:42.322" v="624" actId="27636"/>
          <ac:spMkLst>
            <pc:docMk/>
            <pc:sldMk cId="1985463051" sldId="257"/>
            <ac:spMk id="36" creationId="{24F6A23D-8538-4B20-8DF0-8211411A176B}"/>
          </ac:spMkLst>
        </pc:spChg>
        <pc:spChg chg="mod">
          <ac:chgData name="Pasikowska-Piwko Monika" userId="fd6f4aed-5248-4ebd-9f24-6ba007e94d04" providerId="ADAL" clId="{A6D079D9-2E24-46A8-B516-B1EBF51BCEC4}" dt="2022-08-25T10:56:58.269" v="706" actId="1076"/>
          <ac:spMkLst>
            <pc:docMk/>
            <pc:sldMk cId="1985463051" sldId="257"/>
            <ac:spMk id="38" creationId="{D1B09DDB-26EF-4BC0-BFBD-81EB489798F7}"/>
          </ac:spMkLst>
        </pc:spChg>
        <pc:spChg chg="mod">
          <ac:chgData name="Pasikowska-Piwko Monika" userId="fd6f4aed-5248-4ebd-9f24-6ba007e94d04" providerId="ADAL" clId="{A6D079D9-2E24-46A8-B516-B1EBF51BCEC4}" dt="2022-08-25T12:37:06.817" v="2276" actId="14100"/>
          <ac:spMkLst>
            <pc:docMk/>
            <pc:sldMk cId="1985463051" sldId="257"/>
            <ac:spMk id="39" creationId="{01728D1F-D7FB-45B6-BFDE-7E3212A2D842}"/>
          </ac:spMkLst>
        </pc:spChg>
        <pc:spChg chg="mod ord">
          <ac:chgData name="Pasikowska-Piwko Monika" userId="fd6f4aed-5248-4ebd-9f24-6ba007e94d04" providerId="ADAL" clId="{A6D079D9-2E24-46A8-B516-B1EBF51BCEC4}" dt="2022-08-25T12:21:57.229" v="2090" actId="166"/>
          <ac:spMkLst>
            <pc:docMk/>
            <pc:sldMk cId="1985463051" sldId="257"/>
            <ac:spMk id="40" creationId="{A37CE3E1-7CF6-65C1-A5EC-3AFE21C496EF}"/>
          </ac:spMkLst>
        </pc:spChg>
        <pc:spChg chg="mod">
          <ac:chgData name="Pasikowska-Piwko Monika" userId="fd6f4aed-5248-4ebd-9f24-6ba007e94d04" providerId="ADAL" clId="{A6D079D9-2E24-46A8-B516-B1EBF51BCEC4}" dt="2022-08-25T10:58:21.068" v="716" actId="14100"/>
          <ac:spMkLst>
            <pc:docMk/>
            <pc:sldMk cId="1985463051" sldId="257"/>
            <ac:spMk id="42" creationId="{F7FCAE78-C76D-40E7-A271-8E946E5986E8}"/>
          </ac:spMkLst>
        </pc:spChg>
        <pc:spChg chg="mod">
          <ac:chgData name="Pasikowska-Piwko Monika" userId="fd6f4aed-5248-4ebd-9f24-6ba007e94d04" providerId="ADAL" clId="{A6D079D9-2E24-46A8-B516-B1EBF51BCEC4}" dt="2022-08-25T11:27:57.633" v="1553" actId="14100"/>
          <ac:spMkLst>
            <pc:docMk/>
            <pc:sldMk cId="1985463051" sldId="257"/>
            <ac:spMk id="48" creationId="{9CE58877-AEE6-49A8-9438-D61065C3357C}"/>
          </ac:spMkLst>
        </pc:spChg>
        <pc:spChg chg="mod">
          <ac:chgData name="Pasikowska-Piwko Monika" userId="fd6f4aed-5248-4ebd-9f24-6ba007e94d04" providerId="ADAL" clId="{A6D079D9-2E24-46A8-B516-B1EBF51BCEC4}" dt="2022-08-25T12:31:39.410" v="2209" actId="27636"/>
          <ac:spMkLst>
            <pc:docMk/>
            <pc:sldMk cId="1985463051" sldId="257"/>
            <ac:spMk id="58" creationId="{B5FEE07E-7E53-877E-CC55-99BF7161FEC4}"/>
          </ac:spMkLst>
        </pc:spChg>
        <pc:spChg chg="mod">
          <ac:chgData name="Pasikowska-Piwko Monika" userId="fd6f4aed-5248-4ebd-9f24-6ba007e94d04" providerId="ADAL" clId="{A6D079D9-2E24-46A8-B516-B1EBF51BCEC4}" dt="2022-08-25T12:31:39.410" v="2208" actId="27636"/>
          <ac:spMkLst>
            <pc:docMk/>
            <pc:sldMk cId="1985463051" sldId="257"/>
            <ac:spMk id="60" creationId="{636635BE-1363-3AEF-F3CC-2376F2B80A40}"/>
          </ac:spMkLst>
        </pc:spChg>
        <pc:spChg chg="mod ord">
          <ac:chgData name="Pasikowska-Piwko Monika" userId="fd6f4aed-5248-4ebd-9f24-6ba007e94d04" providerId="ADAL" clId="{A6D079D9-2E24-46A8-B516-B1EBF51BCEC4}" dt="2022-08-25T12:35:35.934" v="2267" actId="14100"/>
          <ac:spMkLst>
            <pc:docMk/>
            <pc:sldMk cId="1985463051" sldId="257"/>
            <ac:spMk id="61" creationId="{00000000-0000-0000-0000-000000000000}"/>
          </ac:spMkLst>
        </pc:spChg>
        <pc:spChg chg="mod">
          <ac:chgData name="Pasikowska-Piwko Monika" userId="fd6f4aed-5248-4ebd-9f24-6ba007e94d04" providerId="ADAL" clId="{A6D079D9-2E24-46A8-B516-B1EBF51BCEC4}" dt="2022-08-25T10:57:55.301" v="713" actId="1076"/>
          <ac:spMkLst>
            <pc:docMk/>
            <pc:sldMk cId="1985463051" sldId="257"/>
            <ac:spMk id="65" creationId="{B940B9B7-EFAD-4DC7-9089-ADB31CB008CD}"/>
          </ac:spMkLst>
        </pc:spChg>
        <pc:spChg chg="mod">
          <ac:chgData name="Pasikowska-Piwko Monika" userId="fd6f4aed-5248-4ebd-9f24-6ba007e94d04" providerId="ADAL" clId="{A6D079D9-2E24-46A8-B516-B1EBF51BCEC4}" dt="2022-08-25T10:58:15.046" v="715" actId="255"/>
          <ac:spMkLst>
            <pc:docMk/>
            <pc:sldMk cId="1985463051" sldId="257"/>
            <ac:spMk id="66" creationId="{AE44AB81-1715-4777-800C-E65E091B4526}"/>
          </ac:spMkLst>
        </pc:spChg>
        <pc:spChg chg="mod">
          <ac:chgData name="Pasikowska-Piwko Monika" userId="fd6f4aed-5248-4ebd-9f24-6ba007e94d04" providerId="ADAL" clId="{A6D079D9-2E24-46A8-B516-B1EBF51BCEC4}" dt="2022-08-25T10:58:07.970" v="714" actId="255"/>
          <ac:spMkLst>
            <pc:docMk/>
            <pc:sldMk cId="1985463051" sldId="257"/>
            <ac:spMk id="67" creationId="{6615E6A7-261E-46C9-AF23-90D0941E2B02}"/>
          </ac:spMkLst>
        </pc:spChg>
        <pc:spChg chg="add del mod">
          <ac:chgData name="Pasikowska-Piwko Monika" userId="fd6f4aed-5248-4ebd-9f24-6ba007e94d04" providerId="ADAL" clId="{A6D079D9-2E24-46A8-B516-B1EBF51BCEC4}" dt="2022-08-25T10:57:17.708" v="709" actId="1076"/>
          <ac:spMkLst>
            <pc:docMk/>
            <pc:sldMk cId="1985463051" sldId="257"/>
            <ac:spMk id="68" creationId="{D8E4CA5E-267F-20D6-097D-1C3D83F9AED2}"/>
          </ac:spMkLst>
        </pc:spChg>
        <pc:spChg chg="mod">
          <ac:chgData name="Pasikowska-Piwko Monika" userId="fd6f4aed-5248-4ebd-9f24-6ba007e94d04" providerId="ADAL" clId="{A6D079D9-2E24-46A8-B516-B1EBF51BCEC4}" dt="2022-08-25T12:08:43.575" v="1825" actId="20577"/>
          <ac:spMkLst>
            <pc:docMk/>
            <pc:sldMk cId="1985463051" sldId="257"/>
            <ac:spMk id="69" creationId="{C45801E3-BA14-0EDC-7F96-F6C901C19BC3}"/>
          </ac:spMkLst>
        </pc:spChg>
        <pc:spChg chg="mod">
          <ac:chgData name="Pasikowska-Piwko Monika" userId="fd6f4aed-5248-4ebd-9f24-6ba007e94d04" providerId="ADAL" clId="{A6D079D9-2E24-46A8-B516-B1EBF51BCEC4}" dt="2022-08-25T12:33:30.527" v="2225" actId="1076"/>
          <ac:spMkLst>
            <pc:docMk/>
            <pc:sldMk cId="1985463051" sldId="257"/>
            <ac:spMk id="71" creationId="{BC59E682-C25F-B8CA-4F7A-A3A7D26E9CAE}"/>
          </ac:spMkLst>
        </pc:spChg>
        <pc:spChg chg="mod">
          <ac:chgData name="Pasikowska-Piwko Monika" userId="fd6f4aed-5248-4ebd-9f24-6ba007e94d04" providerId="ADAL" clId="{A6D079D9-2E24-46A8-B516-B1EBF51BCEC4}" dt="2022-08-25T12:33:33.633" v="2226" actId="1076"/>
          <ac:spMkLst>
            <pc:docMk/>
            <pc:sldMk cId="1985463051" sldId="257"/>
            <ac:spMk id="72" creationId="{EC76E639-D7A6-2DC7-C508-AE1CA2E719FC}"/>
          </ac:spMkLst>
        </pc:spChg>
        <pc:spChg chg="mod ord">
          <ac:chgData name="Pasikowska-Piwko Monika" userId="fd6f4aed-5248-4ebd-9f24-6ba007e94d04" providerId="ADAL" clId="{A6D079D9-2E24-46A8-B516-B1EBF51BCEC4}" dt="2022-08-25T12:21:57.229" v="2090" actId="166"/>
          <ac:spMkLst>
            <pc:docMk/>
            <pc:sldMk cId="1985463051" sldId="257"/>
            <ac:spMk id="74" creationId="{C24660C2-B402-9740-55EC-3025376CA4D0}"/>
          </ac:spMkLst>
        </pc:spChg>
        <pc:spChg chg="mod ord">
          <ac:chgData name="Pasikowska-Piwko Monika" userId="fd6f4aed-5248-4ebd-9f24-6ba007e94d04" providerId="ADAL" clId="{A6D079D9-2E24-46A8-B516-B1EBF51BCEC4}" dt="2022-08-25T12:22:17.364" v="2096" actId="1076"/>
          <ac:spMkLst>
            <pc:docMk/>
            <pc:sldMk cId="1985463051" sldId="257"/>
            <ac:spMk id="76" creationId="{9472DDFD-C28F-829A-1353-CA30BA8EBE13}"/>
          </ac:spMkLst>
        </pc:spChg>
        <pc:spChg chg="add del mod">
          <ac:chgData name="Pasikowska-Piwko Monika" userId="fd6f4aed-5248-4ebd-9f24-6ba007e94d04" providerId="ADAL" clId="{A6D079D9-2E24-46A8-B516-B1EBF51BCEC4}" dt="2022-08-25T10:53:42.113" v="623"/>
          <ac:spMkLst>
            <pc:docMk/>
            <pc:sldMk cId="1985463051" sldId="257"/>
            <ac:spMk id="77" creationId="{68DB470F-191F-0F93-F139-0079C98A77EB}"/>
          </ac:spMkLst>
        </pc:spChg>
        <pc:spChg chg="mod">
          <ac:chgData name="Pasikowska-Piwko Monika" userId="fd6f4aed-5248-4ebd-9f24-6ba007e94d04" providerId="ADAL" clId="{A6D079D9-2E24-46A8-B516-B1EBF51BCEC4}" dt="2022-08-25T12:31:00.482" v="2198" actId="1076"/>
          <ac:spMkLst>
            <pc:docMk/>
            <pc:sldMk cId="1985463051" sldId="257"/>
            <ac:spMk id="79" creationId="{81E3327D-A125-4989-964E-DC65B9EEE1EA}"/>
          </ac:spMkLst>
        </pc:spChg>
        <pc:spChg chg="mod">
          <ac:chgData name="Pasikowska-Piwko Monika" userId="fd6f4aed-5248-4ebd-9f24-6ba007e94d04" providerId="ADAL" clId="{A6D079D9-2E24-46A8-B516-B1EBF51BCEC4}" dt="2022-08-25T12:31:18.655" v="2202" actId="1076"/>
          <ac:spMkLst>
            <pc:docMk/>
            <pc:sldMk cId="1985463051" sldId="257"/>
            <ac:spMk id="80" creationId="{7E3E2E15-64F2-4F73-8A73-049F975AE7F3}"/>
          </ac:spMkLst>
        </pc:spChg>
        <pc:spChg chg="mod">
          <ac:chgData name="Pasikowska-Piwko Monika" userId="fd6f4aed-5248-4ebd-9f24-6ba007e94d04" providerId="ADAL" clId="{A6D079D9-2E24-46A8-B516-B1EBF51BCEC4}" dt="2022-08-25T12:31:29.194" v="2205" actId="1076"/>
          <ac:spMkLst>
            <pc:docMk/>
            <pc:sldMk cId="1985463051" sldId="257"/>
            <ac:spMk id="81" creationId="{45DF0471-E787-4052-A305-7609057E2E6A}"/>
          </ac:spMkLst>
        </pc:spChg>
        <pc:spChg chg="add mod">
          <ac:chgData name="Pasikowska-Piwko Monika" userId="fd6f4aed-5248-4ebd-9f24-6ba007e94d04" providerId="ADAL" clId="{A6D079D9-2E24-46A8-B516-B1EBF51BCEC4}" dt="2022-08-25T12:22:05.416" v="2092" actId="14100"/>
          <ac:spMkLst>
            <pc:docMk/>
            <pc:sldMk cId="1985463051" sldId="257"/>
            <ac:spMk id="83" creationId="{77554574-1F79-B877-76E1-C78CB58986F6}"/>
          </ac:spMkLst>
        </pc:spChg>
        <pc:spChg chg="add mod">
          <ac:chgData name="Pasikowska-Piwko Monika" userId="fd6f4aed-5248-4ebd-9f24-6ba007e94d04" providerId="ADAL" clId="{A6D079D9-2E24-46A8-B516-B1EBF51BCEC4}" dt="2022-08-25T12:36:30.290" v="2274" actId="14100"/>
          <ac:spMkLst>
            <pc:docMk/>
            <pc:sldMk cId="1985463051" sldId="257"/>
            <ac:spMk id="84" creationId="{96D69FAE-118A-C82C-177C-E5CD647FA79A}"/>
          </ac:spMkLst>
        </pc:spChg>
        <pc:grpChg chg="add mod ord">
          <ac:chgData name="Pasikowska-Piwko Monika" userId="fd6f4aed-5248-4ebd-9f24-6ba007e94d04" providerId="ADAL" clId="{A6D079D9-2E24-46A8-B516-B1EBF51BCEC4}" dt="2022-08-25T10:57:26.918" v="711" actId="14100"/>
          <ac:grpSpMkLst>
            <pc:docMk/>
            <pc:sldMk cId="1985463051" sldId="257"/>
            <ac:grpSpMk id="10" creationId="{FF2376EA-7394-0839-FAAB-7CEDE0FADB0A}"/>
          </ac:grpSpMkLst>
        </pc:grpChg>
        <pc:grpChg chg="mod">
          <ac:chgData name="Pasikowska-Piwko Monika" userId="fd6f4aed-5248-4ebd-9f24-6ba007e94d04" providerId="ADAL" clId="{A6D079D9-2E24-46A8-B516-B1EBF51BCEC4}" dt="2022-08-25T12:31:04.448" v="2199" actId="1076"/>
          <ac:grpSpMkLst>
            <pc:docMk/>
            <pc:sldMk cId="1985463051" sldId="257"/>
            <ac:grpSpMk id="31" creationId="{96CC6307-AD8B-CD39-4761-AAAA6B2C92A0}"/>
          </ac:grpSpMkLst>
        </pc:grpChg>
        <pc:grpChg chg="mod">
          <ac:chgData name="Pasikowska-Piwko Monika" userId="fd6f4aed-5248-4ebd-9f24-6ba007e94d04" providerId="ADAL" clId="{A6D079D9-2E24-46A8-B516-B1EBF51BCEC4}" dt="2022-08-25T12:34:12.304" v="2230" actId="14100"/>
          <ac:grpSpMkLst>
            <pc:docMk/>
            <pc:sldMk cId="1985463051" sldId="257"/>
            <ac:grpSpMk id="37" creationId="{419D2FA9-EAC1-4855-0ABB-9AB10AABFCDC}"/>
          </ac:grpSpMkLst>
        </pc:grpChg>
        <pc:graphicFrameChg chg="mod modGraphic">
          <ac:chgData name="Pasikowska-Piwko Monika" userId="fd6f4aed-5248-4ebd-9f24-6ba007e94d04" providerId="ADAL" clId="{A6D079D9-2E24-46A8-B516-B1EBF51BCEC4}" dt="2022-08-25T12:31:15.717" v="2201" actId="1076"/>
          <ac:graphicFrameMkLst>
            <pc:docMk/>
            <pc:sldMk cId="1985463051" sldId="257"/>
            <ac:graphicFrameMk id="9" creationId="{1AD41462-D4F8-DBC0-DCB6-9A87695D12A4}"/>
          </ac:graphicFrameMkLst>
        </pc:graphicFrameChg>
        <pc:graphicFrameChg chg="mod modGraphic">
          <ac:chgData name="Pasikowska-Piwko Monika" userId="fd6f4aed-5248-4ebd-9f24-6ba007e94d04" providerId="ADAL" clId="{A6D079D9-2E24-46A8-B516-B1EBF51BCEC4}" dt="2022-08-25T12:31:25.419" v="2204" actId="1076"/>
          <ac:graphicFrameMkLst>
            <pc:docMk/>
            <pc:sldMk cId="1985463051" sldId="257"/>
            <ac:graphicFrameMk id="41" creationId="{43D2BEF9-C1AF-BDA8-F805-BB588B44346E}"/>
          </ac:graphicFrameMkLst>
        </pc:graphicFrameChg>
        <pc:graphicFrameChg chg="mod">
          <ac:chgData name="Pasikowska-Piwko Monika" userId="fd6f4aed-5248-4ebd-9f24-6ba007e94d04" providerId="ADAL" clId="{A6D079D9-2E24-46A8-B516-B1EBF51BCEC4}" dt="2022-08-25T11:11:56.458" v="1022" actId="1076"/>
          <ac:graphicFrameMkLst>
            <pc:docMk/>
            <pc:sldMk cId="1985463051" sldId="257"/>
            <ac:graphicFrameMk id="51" creationId="{2EF71865-EEDA-5494-5974-AE17E7F9A24A}"/>
          </ac:graphicFrameMkLst>
        </pc:graphicFrameChg>
        <pc:graphicFrameChg chg="mod">
          <ac:chgData name="Pasikowska-Piwko Monika" userId="fd6f4aed-5248-4ebd-9f24-6ba007e94d04" providerId="ADAL" clId="{A6D079D9-2E24-46A8-B516-B1EBF51BCEC4}" dt="2022-08-25T11:11:50.202" v="1021" actId="1076"/>
          <ac:graphicFrameMkLst>
            <pc:docMk/>
            <pc:sldMk cId="1985463051" sldId="257"/>
            <ac:graphicFrameMk id="52" creationId="{E6A26574-726F-54EB-24E2-0D7656AAFDDD}"/>
          </ac:graphicFrameMkLst>
        </pc:graphicFrameChg>
        <pc:graphicFrameChg chg="mod">
          <ac:chgData name="Pasikowska-Piwko Monika" userId="fd6f4aed-5248-4ebd-9f24-6ba007e94d04" providerId="ADAL" clId="{A6D079D9-2E24-46A8-B516-B1EBF51BCEC4}" dt="2022-08-25T11:32:08.762" v="1666" actId="14100"/>
          <ac:graphicFrameMkLst>
            <pc:docMk/>
            <pc:sldMk cId="1985463051" sldId="257"/>
            <ac:graphicFrameMk id="55" creationId="{B41F9EB3-920A-46DF-FF2A-6BDD468E9B80}"/>
          </ac:graphicFrameMkLst>
        </pc:graphicFrameChg>
        <pc:graphicFrameChg chg="mod">
          <ac:chgData name="Pasikowska-Piwko Monika" userId="fd6f4aed-5248-4ebd-9f24-6ba007e94d04" providerId="ADAL" clId="{A6D079D9-2E24-46A8-B516-B1EBF51BCEC4}" dt="2022-08-25T11:32:05.893" v="1665" actId="14100"/>
          <ac:graphicFrameMkLst>
            <pc:docMk/>
            <pc:sldMk cId="1985463051" sldId="257"/>
            <ac:graphicFrameMk id="56" creationId="{5BD4B110-68AE-D1B7-72C9-0D22E63A65C9}"/>
          </ac:graphicFrameMkLst>
        </pc:graphicFrameChg>
        <pc:graphicFrameChg chg="mod">
          <ac:chgData name="Pasikowska-Piwko Monika" userId="fd6f4aed-5248-4ebd-9f24-6ba007e94d04" providerId="ADAL" clId="{A6D079D9-2E24-46A8-B516-B1EBF51BCEC4}" dt="2022-08-25T11:11:42.026" v="1019" actId="1076"/>
          <ac:graphicFrameMkLst>
            <pc:docMk/>
            <pc:sldMk cId="1985463051" sldId="257"/>
            <ac:graphicFrameMk id="57" creationId="{25D18AF8-235C-4527-A6A8-0F5C7487A58A}"/>
          </ac:graphicFrameMkLst>
        </pc:graphicFrameChg>
        <pc:graphicFrameChg chg="add del mod">
          <ac:chgData name="Pasikowska-Piwko Monika" userId="fd6f4aed-5248-4ebd-9f24-6ba007e94d04" providerId="ADAL" clId="{A6D079D9-2E24-46A8-B516-B1EBF51BCEC4}" dt="2022-08-25T11:25:21.493" v="1384"/>
          <ac:graphicFrameMkLst>
            <pc:docMk/>
            <pc:sldMk cId="1985463051" sldId="257"/>
            <ac:graphicFrameMk id="62" creationId="{F69C3703-C1AD-4D17-B49B-C28DCB376464}"/>
          </ac:graphicFrameMkLst>
        </pc:graphicFrameChg>
        <pc:graphicFrameChg chg="mod">
          <ac:chgData name="Pasikowska-Piwko Monika" userId="fd6f4aed-5248-4ebd-9f24-6ba007e94d04" providerId="ADAL" clId="{A6D079D9-2E24-46A8-B516-B1EBF51BCEC4}" dt="2022-08-25T11:32:01.342" v="1664" actId="14100"/>
          <ac:graphicFrameMkLst>
            <pc:docMk/>
            <pc:sldMk cId="1985463051" sldId="257"/>
            <ac:graphicFrameMk id="63" creationId="{5A8237AE-6963-430B-B006-A5B090FA6C9E}"/>
          </ac:graphicFrameMkLst>
        </pc:graphicFrameChg>
        <pc:graphicFrameChg chg="mod">
          <ac:chgData name="Pasikowska-Piwko Monika" userId="fd6f4aed-5248-4ebd-9f24-6ba007e94d04" providerId="ADAL" clId="{A6D079D9-2E24-46A8-B516-B1EBF51BCEC4}" dt="2022-08-25T12:09:30.849" v="1841" actId="1036"/>
          <ac:graphicFrameMkLst>
            <pc:docMk/>
            <pc:sldMk cId="1985463051" sldId="257"/>
            <ac:graphicFrameMk id="64" creationId="{3CDD39BA-446C-498F-8246-706FEF0BCCA4}"/>
          </ac:graphicFrameMkLst>
        </pc:graphicFrameChg>
        <pc:graphicFrameChg chg="mod">
          <ac:chgData name="Pasikowska-Piwko Monika" userId="fd6f4aed-5248-4ebd-9f24-6ba007e94d04" providerId="ADAL" clId="{A6D079D9-2E24-46A8-B516-B1EBF51BCEC4}" dt="2022-08-25T10:48:45.486" v="579" actId="164"/>
          <ac:graphicFrameMkLst>
            <pc:docMk/>
            <pc:sldMk cId="1985463051" sldId="257"/>
            <ac:graphicFrameMk id="70" creationId="{19682875-5DDB-B842-4ADB-B55C7CCFE525}"/>
          </ac:graphicFrameMkLst>
        </pc:graphicFrameChg>
        <pc:graphicFrameChg chg="mod">
          <ac:chgData name="Pasikowska-Piwko Monika" userId="fd6f4aed-5248-4ebd-9f24-6ba007e94d04" providerId="ADAL" clId="{A6D079D9-2E24-46A8-B516-B1EBF51BCEC4}" dt="2022-08-25T10:48:54.988" v="581" actId="1076"/>
          <ac:graphicFrameMkLst>
            <pc:docMk/>
            <pc:sldMk cId="1985463051" sldId="257"/>
            <ac:graphicFrameMk id="73" creationId="{9FBE0FFB-D0E6-9B49-9A36-1E2091D9AE2B}"/>
          </ac:graphicFrameMkLst>
        </pc:graphicFrameChg>
        <pc:graphicFrameChg chg="mod ord modGraphic">
          <ac:chgData name="Pasikowska-Piwko Monika" userId="fd6f4aed-5248-4ebd-9f24-6ba007e94d04" providerId="ADAL" clId="{A6D079D9-2E24-46A8-B516-B1EBF51BCEC4}" dt="2022-08-25T12:22:13.949" v="2094" actId="1076"/>
          <ac:graphicFrameMkLst>
            <pc:docMk/>
            <pc:sldMk cId="1985463051" sldId="257"/>
            <ac:graphicFrameMk id="75" creationId="{78A56289-6043-41C3-E88B-097E23B45AE3}"/>
          </ac:graphicFrameMkLst>
        </pc:graphicFrameChg>
        <pc:picChg chg="mod modCrop">
          <ac:chgData name="Pasikowska-Piwko Monika" userId="fd6f4aed-5248-4ebd-9f24-6ba007e94d04" providerId="ADAL" clId="{A6D079D9-2E24-46A8-B516-B1EBF51BCEC4}" dt="2022-08-25T12:26:42.415" v="2145" actId="14100"/>
          <ac:picMkLst>
            <pc:docMk/>
            <pc:sldMk cId="1985463051" sldId="257"/>
            <ac:picMk id="12" creationId="{A20D38B5-B261-EA4A-ED46-E43640EEA8BD}"/>
          </ac:picMkLst>
        </pc:picChg>
        <pc:picChg chg="mod modCrop">
          <ac:chgData name="Pasikowska-Piwko Monika" userId="fd6f4aed-5248-4ebd-9f24-6ba007e94d04" providerId="ADAL" clId="{A6D079D9-2E24-46A8-B516-B1EBF51BCEC4}" dt="2022-08-25T12:27:07.230" v="2150" actId="14100"/>
          <ac:picMkLst>
            <pc:docMk/>
            <pc:sldMk cId="1985463051" sldId="257"/>
            <ac:picMk id="14" creationId="{EF14F1DC-19B6-4187-2E01-3F5F01A4E26A}"/>
          </ac:picMkLst>
        </pc:picChg>
        <pc:picChg chg="mod modCrop">
          <ac:chgData name="Pasikowska-Piwko Monika" userId="fd6f4aed-5248-4ebd-9f24-6ba007e94d04" providerId="ADAL" clId="{A6D079D9-2E24-46A8-B516-B1EBF51BCEC4}" dt="2022-08-25T12:27:39.418" v="2155" actId="14100"/>
          <ac:picMkLst>
            <pc:docMk/>
            <pc:sldMk cId="1985463051" sldId="257"/>
            <ac:picMk id="16" creationId="{01757E0B-5F1D-8FA7-56F8-0FB0D115C04C}"/>
          </ac:picMkLst>
        </pc:picChg>
        <pc:picChg chg="mod modCrop">
          <ac:chgData name="Pasikowska-Piwko Monika" userId="fd6f4aed-5248-4ebd-9f24-6ba007e94d04" providerId="ADAL" clId="{A6D079D9-2E24-46A8-B516-B1EBF51BCEC4}" dt="2022-08-25T12:27:32.814" v="2154" actId="14100"/>
          <ac:picMkLst>
            <pc:docMk/>
            <pc:sldMk cId="1985463051" sldId="257"/>
            <ac:picMk id="20" creationId="{2AA2EF42-AE52-FC5A-8B02-2D9052CD77E9}"/>
          </ac:picMkLst>
        </pc:picChg>
        <pc:cxnChg chg="add mod">
          <ac:chgData name="Pasikowska-Piwko Monika" userId="fd6f4aed-5248-4ebd-9f24-6ba007e94d04" providerId="ADAL" clId="{A6D079D9-2E24-46A8-B516-B1EBF51BCEC4}" dt="2022-08-25T11:13:44.426" v="1038" actId="1038"/>
          <ac:cxnSpMkLst>
            <pc:docMk/>
            <pc:sldMk cId="1985463051" sldId="257"/>
            <ac:cxnSpMk id="15" creationId="{ABED6435-B557-96BF-51E1-4E9876788A26}"/>
          </ac:cxnSpMkLst>
        </pc:cxnChg>
        <pc:cxnChg chg="add mod">
          <ac:chgData name="Pasikowska-Piwko Monika" userId="fd6f4aed-5248-4ebd-9f24-6ba007e94d04" providerId="ADAL" clId="{A6D079D9-2E24-46A8-B516-B1EBF51BCEC4}" dt="2022-08-25T12:34:16.682" v="2237" actId="1036"/>
          <ac:cxnSpMkLst>
            <pc:docMk/>
            <pc:sldMk cId="1985463051" sldId="257"/>
            <ac:cxnSpMk id="25" creationId="{19D3A81F-4180-E17A-9686-25F47619FFEA}"/>
          </ac:cxnSpMkLst>
        </pc:cxnChg>
        <pc:cxnChg chg="add mod">
          <ac:chgData name="Pasikowska-Piwko Monika" userId="fd6f4aed-5248-4ebd-9f24-6ba007e94d04" providerId="ADAL" clId="{A6D079D9-2E24-46A8-B516-B1EBF51BCEC4}" dt="2022-08-25T12:34:19.302" v="2239" actId="1036"/>
          <ac:cxnSpMkLst>
            <pc:docMk/>
            <pc:sldMk cId="1985463051" sldId="257"/>
            <ac:cxnSpMk id="78" creationId="{26B4D027-FA14-06F4-3272-DAB6F91314F7}"/>
          </ac:cxnSpMkLst>
        </pc:cxnChg>
        <pc:cxnChg chg="add mod">
          <ac:chgData name="Pasikowska-Piwko Monika" userId="fd6f4aed-5248-4ebd-9f24-6ba007e94d04" providerId="ADAL" clId="{A6D079D9-2E24-46A8-B516-B1EBF51BCEC4}" dt="2022-08-25T12:34:23.018" v="2246" actId="1036"/>
          <ac:cxnSpMkLst>
            <pc:docMk/>
            <pc:sldMk cId="1985463051" sldId="257"/>
            <ac:cxnSpMk id="82" creationId="{AB9F13AB-302F-91C8-6D47-E51FA33B0C69}"/>
          </ac:cxnSpMkLst>
        </pc:cxnChg>
      </pc:sldChg>
    </pc:docChg>
  </pc:docChgLst>
  <pc:docChgLst>
    <pc:chgData name="Lendzion Karolina" userId="2bf77e35-2753-46f7-a2a9-ae9c9b556bab" providerId="ADAL" clId="{FE30A051-D42D-46CF-B54F-78B968B84344}"/>
    <pc:docChg chg="undo custSel modSld">
      <pc:chgData name="Lendzion Karolina" userId="2bf77e35-2753-46f7-a2a9-ae9c9b556bab" providerId="ADAL" clId="{FE30A051-D42D-46CF-B54F-78B968B84344}" dt="2023-09-21T10:41:29.693" v="5" actId="20577"/>
      <pc:docMkLst>
        <pc:docMk/>
      </pc:docMkLst>
      <pc:sldChg chg="modSp mod">
        <pc:chgData name="Lendzion Karolina" userId="2bf77e35-2753-46f7-a2a9-ae9c9b556bab" providerId="ADAL" clId="{FE30A051-D42D-46CF-B54F-78B968B84344}" dt="2023-09-21T10:41:29.693" v="5" actId="20577"/>
        <pc:sldMkLst>
          <pc:docMk/>
          <pc:sldMk cId="1985463051" sldId="257"/>
        </pc:sldMkLst>
        <pc:spChg chg="mod">
          <ac:chgData name="Lendzion Karolina" userId="2bf77e35-2753-46f7-a2a9-ae9c9b556bab" providerId="ADAL" clId="{FE30A051-D42D-46CF-B54F-78B968B84344}" dt="2023-09-21T10:41:29.693" v="5" actId="20577"/>
          <ac:spMkLst>
            <pc:docMk/>
            <pc:sldMk cId="1985463051" sldId="257"/>
            <ac:spMk id="99" creationId="{7DFF4FC5-F540-1EFD-25CC-FB7F4ED23F95}"/>
          </ac:spMkLst>
        </pc:spChg>
        <pc:graphicFrameChg chg="mod">
          <ac:chgData name="Lendzion Karolina" userId="2bf77e35-2753-46f7-a2a9-ae9c9b556bab" providerId="ADAL" clId="{FE30A051-D42D-46CF-B54F-78B968B84344}" dt="2023-09-21T10:41:09.042" v="1" actId="1076"/>
          <ac:graphicFrameMkLst>
            <pc:docMk/>
            <pc:sldMk cId="1985463051" sldId="257"/>
            <ac:graphicFrameMk id="15" creationId="{9CA5D108-647F-8FA2-8FB1-4CB04981BD90}"/>
          </ac:graphicFrameMkLst>
        </pc:graphicFrameChg>
      </pc:sldChg>
    </pc:docChg>
  </pc:docChgLst>
  <pc:docChgLst>
    <pc:chgData name="Lendzion Karolina" userId="2bf77e35-2753-46f7-a2a9-ae9c9b556bab" providerId="ADAL" clId="{B1E31911-470E-448B-87BB-2561C897FCC2}"/>
    <pc:docChg chg="undo redo custSel modSld">
      <pc:chgData name="Lendzion Karolina" userId="2bf77e35-2753-46f7-a2a9-ae9c9b556bab" providerId="ADAL" clId="{B1E31911-470E-448B-87BB-2561C897FCC2}" dt="2023-09-22T05:52:56.461" v="103" actId="14100"/>
      <pc:docMkLst>
        <pc:docMk/>
      </pc:docMkLst>
      <pc:sldChg chg="addSp delSp modSp mod delCm">
        <pc:chgData name="Lendzion Karolina" userId="2bf77e35-2753-46f7-a2a9-ae9c9b556bab" providerId="ADAL" clId="{B1E31911-470E-448B-87BB-2561C897FCC2}" dt="2023-09-22T05:52:56.461" v="103" actId="14100"/>
        <pc:sldMkLst>
          <pc:docMk/>
          <pc:sldMk cId="1985463051" sldId="257"/>
        </pc:sldMkLst>
        <pc:spChg chg="mod">
          <ac:chgData name="Lendzion Karolina" userId="2bf77e35-2753-46f7-a2a9-ae9c9b556bab" providerId="ADAL" clId="{B1E31911-470E-448B-87BB-2561C897FCC2}" dt="2023-09-22T05:52:56.461" v="103" actId="14100"/>
          <ac:spMkLst>
            <pc:docMk/>
            <pc:sldMk cId="1985463051" sldId="257"/>
            <ac:spMk id="3" creationId="{00000000-0000-0000-0000-000000000000}"/>
          </ac:spMkLst>
        </pc:spChg>
        <pc:spChg chg="mod">
          <ac:chgData name="Lendzion Karolina" userId="2bf77e35-2753-46f7-a2a9-ae9c9b556bab" providerId="ADAL" clId="{B1E31911-470E-448B-87BB-2561C897FCC2}" dt="2023-09-22T05:52:41.458" v="99" actId="27636"/>
          <ac:spMkLst>
            <pc:docMk/>
            <pc:sldMk cId="1985463051" sldId="257"/>
            <ac:spMk id="5" creationId="{00000000-0000-0000-0000-000000000000}"/>
          </ac:spMkLst>
        </pc:spChg>
        <pc:spChg chg="mod">
          <ac:chgData name="Lendzion Karolina" userId="2bf77e35-2753-46f7-a2a9-ae9c9b556bab" providerId="ADAL" clId="{B1E31911-470E-448B-87BB-2561C897FCC2}" dt="2023-09-22T05:37:57.705" v="16" actId="20577"/>
          <ac:spMkLst>
            <pc:docMk/>
            <pc:sldMk cId="1985463051" sldId="257"/>
            <ac:spMk id="11" creationId="{12650769-E7EA-E9E8-219B-1C0B1B4F699E}"/>
          </ac:spMkLst>
        </pc:spChg>
        <pc:spChg chg="mod">
          <ac:chgData name="Lendzion Karolina" userId="2bf77e35-2753-46f7-a2a9-ae9c9b556bab" providerId="ADAL" clId="{B1E31911-470E-448B-87BB-2561C897FCC2}" dt="2023-09-22T05:39:56.391" v="29" actId="20577"/>
          <ac:spMkLst>
            <pc:docMk/>
            <pc:sldMk cId="1985463051" sldId="257"/>
            <ac:spMk id="52" creationId="{09AF9E06-B3CC-D869-64D3-19A8C03DB8F3}"/>
          </ac:spMkLst>
        </pc:spChg>
        <pc:spChg chg="mod">
          <ac:chgData name="Lendzion Karolina" userId="2bf77e35-2753-46f7-a2a9-ae9c9b556bab" providerId="ADAL" clId="{B1E31911-470E-448B-87BB-2561C897FCC2}" dt="2023-09-22T05:52:29.641" v="97" actId="20577"/>
          <ac:spMkLst>
            <pc:docMk/>
            <pc:sldMk cId="1985463051" sldId="257"/>
            <ac:spMk id="99" creationId="{7DFF4FC5-F540-1EFD-25CC-FB7F4ED23F95}"/>
          </ac:spMkLst>
        </pc:spChg>
        <pc:spChg chg="mod topLvl">
          <ac:chgData name="Lendzion Karolina" userId="2bf77e35-2753-46f7-a2a9-ae9c9b556bab" providerId="ADAL" clId="{B1E31911-470E-448B-87BB-2561C897FCC2}" dt="2023-09-22T05:52:28.847" v="88" actId="14100"/>
          <ac:spMkLst>
            <pc:docMk/>
            <pc:sldMk cId="1985463051" sldId="257"/>
            <ac:spMk id="122" creationId="{E93543C0-9347-982F-CFB5-BADB1B8DB167}"/>
          </ac:spMkLst>
        </pc:spChg>
        <pc:spChg chg="mod">
          <ac:chgData name="Lendzion Karolina" userId="2bf77e35-2753-46f7-a2a9-ae9c9b556bab" providerId="ADAL" clId="{B1E31911-470E-448B-87BB-2561C897FCC2}" dt="2023-09-22T05:52:29.449" v="92" actId="14100"/>
          <ac:spMkLst>
            <pc:docMk/>
            <pc:sldMk cId="1985463051" sldId="257"/>
            <ac:spMk id="125" creationId="{0FCE46B1-D21F-4257-8D86-C8E5B8627C0A}"/>
          </ac:spMkLst>
        </pc:spChg>
        <pc:spChg chg="mod">
          <ac:chgData name="Lendzion Karolina" userId="2bf77e35-2753-46f7-a2a9-ae9c9b556bab" providerId="ADAL" clId="{B1E31911-470E-448B-87BB-2561C897FCC2}" dt="2023-09-22T05:37:30.713" v="9" actId="20577"/>
          <ac:spMkLst>
            <pc:docMk/>
            <pc:sldMk cId="1985463051" sldId="257"/>
            <ac:spMk id="127" creationId="{BB290B56-B837-515C-4E9E-15A5BFFE1779}"/>
          </ac:spMkLst>
        </pc:spChg>
        <pc:spChg chg="mod">
          <ac:chgData name="Lendzion Karolina" userId="2bf77e35-2753-46f7-a2a9-ae9c9b556bab" providerId="ADAL" clId="{B1E31911-470E-448B-87BB-2561C897FCC2}" dt="2023-09-22T05:37:44.678" v="12" actId="20577"/>
          <ac:spMkLst>
            <pc:docMk/>
            <pc:sldMk cId="1985463051" sldId="257"/>
            <ac:spMk id="131" creationId="{138B83A4-56AA-2702-D83B-AF5831561F3F}"/>
          </ac:spMkLst>
        </pc:spChg>
        <pc:spChg chg="mod">
          <ac:chgData name="Lendzion Karolina" userId="2bf77e35-2753-46f7-a2a9-ae9c9b556bab" providerId="ADAL" clId="{B1E31911-470E-448B-87BB-2561C897FCC2}" dt="2023-09-22T05:52:29.557" v="95" actId="14100"/>
          <ac:spMkLst>
            <pc:docMk/>
            <pc:sldMk cId="1985463051" sldId="257"/>
            <ac:spMk id="132" creationId="{8574335C-6818-88B5-0675-C2C6D45BE30D}"/>
          </ac:spMkLst>
        </pc:spChg>
        <pc:grpChg chg="add del mod">
          <ac:chgData name="Lendzion Karolina" userId="2bf77e35-2753-46f7-a2a9-ae9c9b556bab" providerId="ADAL" clId="{B1E31911-470E-448B-87BB-2561C897FCC2}" dt="2023-09-22T05:52:27.041" v="84" actId="165"/>
          <ac:grpSpMkLst>
            <pc:docMk/>
            <pc:sldMk cId="1985463051" sldId="257"/>
            <ac:grpSpMk id="120" creationId="{929D18D3-49F4-A5B1-DB92-16E3E90F9C6B}"/>
          </ac:grpSpMkLst>
        </pc:grpChg>
        <pc:graphicFrameChg chg="mod topLvl">
          <ac:chgData name="Lendzion Karolina" userId="2bf77e35-2753-46f7-a2a9-ae9c9b556bab" providerId="ADAL" clId="{B1E31911-470E-448B-87BB-2561C897FCC2}" dt="2023-09-22T05:52:27.041" v="84" actId="165"/>
          <ac:graphicFrameMkLst>
            <pc:docMk/>
            <pc:sldMk cId="1985463051" sldId="257"/>
            <ac:graphicFrameMk id="121" creationId="{99BD48F6-8105-103D-6682-20E668033986}"/>
          </ac:graphicFrameMkLst>
        </pc:graphicFrameChg>
        <pc:extLst>
          <p:ext xmlns:p="http://schemas.openxmlformats.org/presentationml/2006/main" uri="{D6D511B9-2390-475A-947B-AFAB55BFBCF1}">
            <pc226:cmChg xmlns:pc226="http://schemas.microsoft.com/office/powerpoint/2022/06/main/command" chg="del">
              <pc226:chgData name="Lendzion Karolina" userId="2bf77e35-2753-46f7-a2a9-ae9c9b556bab" providerId="ADAL" clId="{B1E31911-470E-448B-87BB-2561C897FCC2}" dt="2023-09-22T05:35:55.202" v="0"/>
              <pc2:cmMkLst xmlns:pc2="http://schemas.microsoft.com/office/powerpoint/2019/9/main/command">
                <pc:docMk/>
                <pc:sldMk cId="1985463051" sldId="257"/>
                <pc2:cmMk id="{207FC8ED-21F6-436B-9B04-6F67B4635C6C}"/>
              </pc2:cmMkLst>
            </pc226:cmChg>
          </p:ext>
        </pc:extLst>
      </pc:sldChg>
    </pc:docChg>
  </pc:docChgLst>
  <pc:docChgLst>
    <pc:chgData name="Pasikowska-Piwko Monika" userId="fd6f4aed-5248-4ebd-9f24-6ba007e94d04" providerId="ADAL" clId="{3191751E-FA37-42CE-B86C-FBFF0ACAEA38}"/>
    <pc:docChg chg="undo custSel modSld">
      <pc:chgData name="Pasikowska-Piwko Monika" userId="fd6f4aed-5248-4ebd-9f24-6ba007e94d04" providerId="ADAL" clId="{3191751E-FA37-42CE-B86C-FBFF0ACAEA38}" dt="2022-08-29T11:05:17.898" v="611" actId="14100"/>
      <pc:docMkLst>
        <pc:docMk/>
      </pc:docMkLst>
      <pc:sldChg chg="addSp delSp modSp mod">
        <pc:chgData name="Pasikowska-Piwko Monika" userId="fd6f4aed-5248-4ebd-9f24-6ba007e94d04" providerId="ADAL" clId="{3191751E-FA37-42CE-B86C-FBFF0ACAEA38}" dt="2022-08-29T11:05:17.898" v="611" actId="14100"/>
        <pc:sldMkLst>
          <pc:docMk/>
          <pc:sldMk cId="1985463051" sldId="257"/>
        </pc:sldMkLst>
        <pc:spChg chg="mod">
          <ac:chgData name="Pasikowska-Piwko Monika" userId="fd6f4aed-5248-4ebd-9f24-6ba007e94d04" providerId="ADAL" clId="{3191751E-FA37-42CE-B86C-FBFF0ACAEA38}" dt="2022-08-29T11:05:17.898" v="611" actId="14100"/>
          <ac:spMkLst>
            <pc:docMk/>
            <pc:sldMk cId="1985463051" sldId="257"/>
            <ac:spMk id="5" creationId="{00000000-0000-0000-0000-000000000000}"/>
          </ac:spMkLst>
        </pc:spChg>
        <pc:spChg chg="mod">
          <ac:chgData name="Pasikowska-Piwko Monika" userId="fd6f4aed-5248-4ebd-9f24-6ba007e94d04" providerId="ADAL" clId="{3191751E-FA37-42CE-B86C-FBFF0ACAEA38}" dt="2022-08-29T10:17:54.771" v="13" actId="20577"/>
          <ac:spMkLst>
            <pc:docMk/>
            <pc:sldMk cId="1985463051" sldId="257"/>
            <ac:spMk id="13" creationId="{00000000-0000-0000-0000-000000000000}"/>
          </ac:spMkLst>
        </pc:spChg>
        <pc:spChg chg="mod">
          <ac:chgData name="Pasikowska-Piwko Monika" userId="fd6f4aed-5248-4ebd-9f24-6ba007e94d04" providerId="ADAL" clId="{3191751E-FA37-42CE-B86C-FBFF0ACAEA38}" dt="2022-08-29T10:57:55.799" v="383" actId="20577"/>
          <ac:spMkLst>
            <pc:docMk/>
            <pc:sldMk cId="1985463051" sldId="257"/>
            <ac:spMk id="17" creationId="{00000000-0000-0000-0000-000000000000}"/>
          </ac:spMkLst>
        </pc:spChg>
        <pc:spChg chg="mod">
          <ac:chgData name="Pasikowska-Piwko Monika" userId="fd6f4aed-5248-4ebd-9f24-6ba007e94d04" providerId="ADAL" clId="{3191751E-FA37-42CE-B86C-FBFF0ACAEA38}" dt="2022-08-29T11:01:23.494" v="608" actId="14100"/>
          <ac:spMkLst>
            <pc:docMk/>
            <pc:sldMk cId="1985463051" sldId="257"/>
            <ac:spMk id="28" creationId="{D3D2196A-9133-4380-A74C-074D3648EA39}"/>
          </ac:spMkLst>
        </pc:spChg>
        <pc:spChg chg="mod">
          <ac:chgData name="Pasikowska-Piwko Monika" userId="fd6f4aed-5248-4ebd-9f24-6ba007e94d04" providerId="ADAL" clId="{3191751E-FA37-42CE-B86C-FBFF0ACAEA38}" dt="2022-08-29T11:01:30.199" v="609" actId="14100"/>
          <ac:spMkLst>
            <pc:docMk/>
            <pc:sldMk cId="1985463051" sldId="257"/>
            <ac:spMk id="39" creationId="{01728D1F-D7FB-45B6-BFDE-7E3212A2D842}"/>
          </ac:spMkLst>
        </pc:spChg>
        <pc:spChg chg="mod">
          <ac:chgData name="Pasikowska-Piwko Monika" userId="fd6f4aed-5248-4ebd-9f24-6ba007e94d04" providerId="ADAL" clId="{3191751E-FA37-42CE-B86C-FBFF0ACAEA38}" dt="2022-08-29T11:01:50.048" v="610" actId="20577"/>
          <ac:spMkLst>
            <pc:docMk/>
            <pc:sldMk cId="1985463051" sldId="257"/>
            <ac:spMk id="68" creationId="{D8E4CA5E-267F-20D6-097D-1C3D83F9AED2}"/>
          </ac:spMkLst>
        </pc:spChg>
        <pc:grpChg chg="mod">
          <ac:chgData name="Pasikowska-Piwko Monika" userId="fd6f4aed-5248-4ebd-9f24-6ba007e94d04" providerId="ADAL" clId="{3191751E-FA37-42CE-B86C-FBFF0ACAEA38}" dt="2022-08-29T11:01:16.895" v="607" actId="14100"/>
          <ac:grpSpMkLst>
            <pc:docMk/>
            <pc:sldMk cId="1985463051" sldId="257"/>
            <ac:grpSpMk id="37" creationId="{419D2FA9-EAC1-4855-0ABB-9AB10AABFCDC}"/>
          </ac:grpSpMkLst>
        </pc:grpChg>
        <pc:graphicFrameChg chg="del">
          <ac:chgData name="Pasikowska-Piwko Monika" userId="fd6f4aed-5248-4ebd-9f24-6ba007e94d04" providerId="ADAL" clId="{3191751E-FA37-42CE-B86C-FBFF0ACAEA38}" dt="2022-08-29T10:48:05.923" v="63" actId="478"/>
          <ac:graphicFrameMkLst>
            <pc:docMk/>
            <pc:sldMk cId="1985463051" sldId="257"/>
            <ac:graphicFrameMk id="52" creationId="{E6A26574-726F-54EB-24E2-0D7656AAFDDD}"/>
          </ac:graphicFrameMkLst>
        </pc:graphicFrameChg>
        <pc:graphicFrameChg chg="del">
          <ac:chgData name="Pasikowska-Piwko Monika" userId="fd6f4aed-5248-4ebd-9f24-6ba007e94d04" providerId="ADAL" clId="{3191751E-FA37-42CE-B86C-FBFF0ACAEA38}" dt="2022-08-29T10:25:00.389" v="14" actId="478"/>
          <ac:graphicFrameMkLst>
            <pc:docMk/>
            <pc:sldMk cId="1985463051" sldId="257"/>
            <ac:graphicFrameMk id="57" creationId="{25D18AF8-235C-4527-A6A8-0F5C7487A58A}"/>
          </ac:graphicFrameMkLst>
        </pc:graphicFrameChg>
        <pc:graphicFrameChg chg="del">
          <ac:chgData name="Pasikowska-Piwko Monika" userId="fd6f4aed-5248-4ebd-9f24-6ba007e94d04" providerId="ADAL" clId="{3191751E-FA37-42CE-B86C-FBFF0ACAEA38}" dt="2022-08-29T10:42:27.560" v="31" actId="478"/>
          <ac:graphicFrameMkLst>
            <pc:docMk/>
            <pc:sldMk cId="1985463051" sldId="257"/>
            <ac:graphicFrameMk id="62" creationId="{F69C3703-C1AD-4D17-B49B-C28DCB376464}"/>
          </ac:graphicFrameMkLst>
        </pc:graphicFrameChg>
        <pc:graphicFrameChg chg="add mod">
          <ac:chgData name="Pasikowska-Piwko Monika" userId="fd6f4aed-5248-4ebd-9f24-6ba007e94d04" providerId="ADAL" clId="{3191751E-FA37-42CE-B86C-FBFF0ACAEA38}" dt="2022-08-29T10:27:07.165" v="30" actId="14100"/>
          <ac:graphicFrameMkLst>
            <pc:docMk/>
            <pc:sldMk cId="1985463051" sldId="257"/>
            <ac:graphicFrameMk id="88" creationId="{25D18AF8-235C-4527-A6A8-0F5C7487A58A}"/>
          </ac:graphicFrameMkLst>
        </pc:graphicFrameChg>
        <pc:graphicFrameChg chg="add del mod">
          <ac:chgData name="Pasikowska-Piwko Monika" userId="fd6f4aed-5248-4ebd-9f24-6ba007e94d04" providerId="ADAL" clId="{3191751E-FA37-42CE-B86C-FBFF0ACAEA38}" dt="2022-08-29T10:43:26.156" v="36" actId="478"/>
          <ac:graphicFrameMkLst>
            <pc:docMk/>
            <pc:sldMk cId="1985463051" sldId="257"/>
            <ac:graphicFrameMk id="89" creationId="{F69C3703-C1AD-4D17-B49B-C28DCB376464}"/>
          </ac:graphicFrameMkLst>
        </pc:graphicFrameChg>
        <pc:graphicFrameChg chg="add mod">
          <ac:chgData name="Pasikowska-Piwko Monika" userId="fd6f4aed-5248-4ebd-9f24-6ba007e94d04" providerId="ADAL" clId="{3191751E-FA37-42CE-B86C-FBFF0ACAEA38}" dt="2022-08-29T10:45:20.472" v="61" actId="14100"/>
          <ac:graphicFrameMkLst>
            <pc:docMk/>
            <pc:sldMk cId="1985463051" sldId="257"/>
            <ac:graphicFrameMk id="90" creationId="{F69C3703-C1AD-4D17-B49B-C28DCB376464}"/>
          </ac:graphicFrameMkLst>
        </pc:graphicFrameChg>
        <pc:graphicFrameChg chg="add mod">
          <ac:chgData name="Pasikowska-Piwko Monika" userId="fd6f4aed-5248-4ebd-9f24-6ba007e94d04" providerId="ADAL" clId="{3191751E-FA37-42CE-B86C-FBFF0ACAEA38}" dt="2022-08-29T10:50:01.601" v="79" actId="14100"/>
          <ac:graphicFrameMkLst>
            <pc:docMk/>
            <pc:sldMk cId="1985463051" sldId="257"/>
            <ac:graphicFrameMk id="91" creationId="{E6A26574-726F-54EB-24E2-0D7656AAFDDD}"/>
          </ac:graphicFrameMkLst>
        </pc:graphicFrameChg>
        <pc:cxnChg chg="mod">
          <ac:chgData name="Pasikowska-Piwko Monika" userId="fd6f4aed-5248-4ebd-9f24-6ba007e94d04" providerId="ADAL" clId="{3191751E-FA37-42CE-B86C-FBFF0ACAEA38}" dt="2022-08-29T10:45:24.606" v="62" actId="1076"/>
          <ac:cxnSpMkLst>
            <pc:docMk/>
            <pc:sldMk cId="1985463051" sldId="257"/>
            <ac:cxnSpMk id="15" creationId="{ABED6435-B557-96BF-51E1-4E9876788A26}"/>
          </ac:cxnSpMkLst>
        </pc:cxnChg>
        <pc:cxnChg chg="mod">
          <ac:chgData name="Pasikowska-Piwko Monika" userId="fd6f4aed-5248-4ebd-9f24-6ba007e94d04" providerId="ADAL" clId="{3191751E-FA37-42CE-B86C-FBFF0ACAEA38}" dt="2022-08-29T10:49:47.253" v="78" actId="1076"/>
          <ac:cxnSpMkLst>
            <pc:docMk/>
            <pc:sldMk cId="1985463051" sldId="257"/>
            <ac:cxnSpMk id="77" creationId="{2507CD19-B4CE-DDBB-3FA4-2FA61A8B2784}"/>
          </ac:cxnSpMkLst>
        </pc:cxnChg>
        <pc:cxnChg chg="mod">
          <ac:chgData name="Pasikowska-Piwko Monika" userId="fd6f4aed-5248-4ebd-9f24-6ba007e94d04" providerId="ADAL" clId="{3191751E-FA37-42CE-B86C-FBFF0ACAEA38}" dt="2022-08-29T10:54:25.085" v="135" actId="1037"/>
          <ac:cxnSpMkLst>
            <pc:docMk/>
            <pc:sldMk cId="1985463051" sldId="257"/>
            <ac:cxnSpMk id="82" creationId="{AB9F13AB-302F-91C8-6D47-E51FA33B0C69}"/>
          </ac:cxnSpMkLst>
        </pc:cxnChg>
      </pc:sldChg>
    </pc:docChg>
  </pc:docChgLst>
  <pc:docChgLst>
    <pc:chgData name="Pasikowska-Piwko Monika" userId="fd6f4aed-5248-4ebd-9f24-6ba007e94d04" providerId="ADAL" clId="{E9CC7596-D7EB-4C01-BBE8-9BFEFFEE9ED1}"/>
    <pc:docChg chg="undo custSel modSld">
      <pc:chgData name="Pasikowska-Piwko Monika" userId="fd6f4aed-5248-4ebd-9f24-6ba007e94d04" providerId="ADAL" clId="{E9CC7596-D7EB-4C01-BBE8-9BFEFFEE9ED1}" dt="2022-08-04T06:06:24.109" v="118" actId="13926"/>
      <pc:docMkLst>
        <pc:docMk/>
      </pc:docMkLst>
      <pc:sldChg chg="addSp delSp modSp mod">
        <pc:chgData name="Pasikowska-Piwko Monika" userId="fd6f4aed-5248-4ebd-9f24-6ba007e94d04" providerId="ADAL" clId="{E9CC7596-D7EB-4C01-BBE8-9BFEFFEE9ED1}" dt="2022-08-04T06:06:24.109" v="118" actId="13926"/>
        <pc:sldMkLst>
          <pc:docMk/>
          <pc:sldMk cId="1985463051" sldId="257"/>
        </pc:sldMkLst>
        <pc:spChg chg="mod">
          <ac:chgData name="Pasikowska-Piwko Monika" userId="fd6f4aed-5248-4ebd-9f24-6ba007e94d04" providerId="ADAL" clId="{E9CC7596-D7EB-4C01-BBE8-9BFEFFEE9ED1}" dt="2022-08-04T05:38:54.590" v="26" actId="20577"/>
          <ac:spMkLst>
            <pc:docMk/>
            <pc:sldMk cId="1985463051" sldId="257"/>
            <ac:spMk id="2" creationId="{00000000-0000-0000-0000-000000000000}"/>
          </ac:spMkLst>
        </pc:spChg>
        <pc:spChg chg="add del mod">
          <ac:chgData name="Pasikowska-Piwko Monika" userId="fd6f4aed-5248-4ebd-9f24-6ba007e94d04" providerId="ADAL" clId="{E9CC7596-D7EB-4C01-BBE8-9BFEFFEE9ED1}" dt="2022-08-04T05:48:02.600" v="67" actId="13926"/>
          <ac:spMkLst>
            <pc:docMk/>
            <pc:sldMk cId="1985463051" sldId="257"/>
            <ac:spMk id="3" creationId="{00000000-0000-0000-0000-000000000000}"/>
          </ac:spMkLst>
        </pc:spChg>
        <pc:spChg chg="mod">
          <ac:chgData name="Pasikowska-Piwko Monika" userId="fd6f4aed-5248-4ebd-9f24-6ba007e94d04" providerId="ADAL" clId="{E9CC7596-D7EB-4C01-BBE8-9BFEFFEE9ED1}" dt="2022-08-04T05:53:48.749" v="68" actId="13926"/>
          <ac:spMkLst>
            <pc:docMk/>
            <pc:sldMk cId="1985463051" sldId="257"/>
            <ac:spMk id="4" creationId="{00000000-0000-0000-0000-000000000000}"/>
          </ac:spMkLst>
        </pc:spChg>
        <pc:spChg chg="mod">
          <ac:chgData name="Pasikowska-Piwko Monika" userId="fd6f4aed-5248-4ebd-9f24-6ba007e94d04" providerId="ADAL" clId="{E9CC7596-D7EB-4C01-BBE8-9BFEFFEE9ED1}" dt="2022-08-04T06:03:32.822" v="114" actId="20577"/>
          <ac:spMkLst>
            <pc:docMk/>
            <pc:sldMk cId="1985463051" sldId="257"/>
            <ac:spMk id="5" creationId="{00000000-0000-0000-0000-000000000000}"/>
          </ac:spMkLst>
        </pc:spChg>
        <pc:spChg chg="mod">
          <ac:chgData name="Pasikowska-Piwko Monika" userId="fd6f4aed-5248-4ebd-9f24-6ba007e94d04" providerId="ADAL" clId="{E9CC7596-D7EB-4C01-BBE8-9BFEFFEE9ED1}" dt="2022-08-04T05:54:10.661" v="70" actId="13926"/>
          <ac:spMkLst>
            <pc:docMk/>
            <pc:sldMk cId="1985463051" sldId="257"/>
            <ac:spMk id="6" creationId="{00000000-0000-0000-0000-000000000000}"/>
          </ac:spMkLst>
        </pc:spChg>
        <pc:spChg chg="add del mod">
          <ac:chgData name="Pasikowska-Piwko Monika" userId="fd6f4aed-5248-4ebd-9f24-6ba007e94d04" providerId="ADAL" clId="{E9CC7596-D7EB-4C01-BBE8-9BFEFFEE9ED1}" dt="2022-08-04T05:40:04.936" v="30" actId="478"/>
          <ac:spMkLst>
            <pc:docMk/>
            <pc:sldMk cId="1985463051" sldId="257"/>
            <ac:spMk id="12" creationId="{97875C5F-9897-4662-C095-1475B63644AF}"/>
          </ac:spMkLst>
        </pc:spChg>
        <pc:spChg chg="mod">
          <ac:chgData name="Pasikowska-Piwko Monika" userId="fd6f4aed-5248-4ebd-9f24-6ba007e94d04" providerId="ADAL" clId="{E9CC7596-D7EB-4C01-BBE8-9BFEFFEE9ED1}" dt="2022-08-04T05:41:20.271" v="35" actId="114"/>
          <ac:spMkLst>
            <pc:docMk/>
            <pc:sldMk cId="1985463051" sldId="257"/>
            <ac:spMk id="13" creationId="{00000000-0000-0000-0000-000000000000}"/>
          </ac:spMkLst>
        </pc:spChg>
        <pc:spChg chg="mod">
          <ac:chgData name="Pasikowska-Piwko Monika" userId="fd6f4aed-5248-4ebd-9f24-6ba007e94d04" providerId="ADAL" clId="{E9CC7596-D7EB-4C01-BBE8-9BFEFFEE9ED1}" dt="2022-08-04T05:42:54.357" v="40" actId="255"/>
          <ac:spMkLst>
            <pc:docMk/>
            <pc:sldMk cId="1985463051" sldId="257"/>
            <ac:spMk id="17" creationId="{00000000-0000-0000-0000-000000000000}"/>
          </ac:spMkLst>
        </pc:spChg>
        <pc:spChg chg="mod">
          <ac:chgData name="Pasikowska-Piwko Monika" userId="fd6f4aed-5248-4ebd-9f24-6ba007e94d04" providerId="ADAL" clId="{E9CC7596-D7EB-4C01-BBE8-9BFEFFEE9ED1}" dt="2022-08-04T05:59:06.045" v="81" actId="114"/>
          <ac:spMkLst>
            <pc:docMk/>
            <pc:sldMk cId="1985463051" sldId="257"/>
            <ac:spMk id="21" creationId="{C59A725D-B79C-4ED1-BA63-DC2F96529E20}"/>
          </ac:spMkLst>
        </pc:spChg>
        <pc:spChg chg="mod">
          <ac:chgData name="Pasikowska-Piwko Monika" userId="fd6f4aed-5248-4ebd-9f24-6ba007e94d04" providerId="ADAL" clId="{E9CC7596-D7EB-4C01-BBE8-9BFEFFEE9ED1}" dt="2022-08-04T05:47:27.356" v="66" actId="255"/>
          <ac:spMkLst>
            <pc:docMk/>
            <pc:sldMk cId="1985463051" sldId="257"/>
            <ac:spMk id="30" creationId="{00000000-0000-0000-0000-000000000000}"/>
          </ac:spMkLst>
        </pc:spChg>
        <pc:spChg chg="mod">
          <ac:chgData name="Pasikowska-Piwko Monika" userId="fd6f4aed-5248-4ebd-9f24-6ba007e94d04" providerId="ADAL" clId="{E9CC7596-D7EB-4C01-BBE8-9BFEFFEE9ED1}" dt="2022-08-04T05:53:54.164" v="69" actId="13926"/>
          <ac:spMkLst>
            <pc:docMk/>
            <pc:sldMk cId="1985463051" sldId="257"/>
            <ac:spMk id="33" creationId="{67DC3AA6-C946-4915-85B6-BC482C4EE19F}"/>
          </ac:spMkLst>
        </pc:spChg>
        <pc:spChg chg="mod">
          <ac:chgData name="Pasikowska-Piwko Monika" userId="fd6f4aed-5248-4ebd-9f24-6ba007e94d04" providerId="ADAL" clId="{E9CC7596-D7EB-4C01-BBE8-9BFEFFEE9ED1}" dt="2022-08-04T06:06:24.109" v="118" actId="13926"/>
          <ac:spMkLst>
            <pc:docMk/>
            <pc:sldMk cId="1985463051" sldId="257"/>
            <ac:spMk id="35" creationId="{F2C419DD-E314-40CE-9A09-1871E8CE6392}"/>
          </ac:spMkLst>
        </pc:spChg>
        <pc:spChg chg="mod">
          <ac:chgData name="Pasikowska-Piwko Monika" userId="fd6f4aed-5248-4ebd-9f24-6ba007e94d04" providerId="ADAL" clId="{E9CC7596-D7EB-4C01-BBE8-9BFEFFEE9ED1}" dt="2022-08-04T05:59:15.741" v="83" actId="114"/>
          <ac:spMkLst>
            <pc:docMk/>
            <pc:sldMk cId="1985463051" sldId="257"/>
            <ac:spMk id="38" creationId="{D1B09DDB-26EF-4BC0-BFBD-81EB489798F7}"/>
          </ac:spMkLst>
        </pc:spChg>
        <pc:spChg chg="mod">
          <ac:chgData name="Pasikowska-Piwko Monika" userId="fd6f4aed-5248-4ebd-9f24-6ba007e94d04" providerId="ADAL" clId="{E9CC7596-D7EB-4C01-BBE8-9BFEFFEE9ED1}" dt="2022-08-04T05:47:13.288" v="64" actId="14100"/>
          <ac:spMkLst>
            <pc:docMk/>
            <pc:sldMk cId="1985463051" sldId="257"/>
            <ac:spMk id="61" creationId="{00000000-0000-0000-0000-000000000000}"/>
          </ac:spMkLst>
        </pc:spChg>
        <pc:graphicFrameChg chg="del">
          <ac:chgData name="Pasikowska-Piwko Monika" userId="fd6f4aed-5248-4ebd-9f24-6ba007e94d04" providerId="ADAL" clId="{E9CC7596-D7EB-4C01-BBE8-9BFEFFEE9ED1}" dt="2022-08-04T05:55:57.401" v="71" actId="478"/>
          <ac:graphicFrameMkLst>
            <pc:docMk/>
            <pc:sldMk cId="1985463051" sldId="257"/>
            <ac:graphicFrameMk id="47" creationId="{55B5D7E7-7BC2-4B16-848D-794AF1ADB807}"/>
          </ac:graphicFrameMkLst>
        </pc:graphicFrameChg>
        <pc:graphicFrameChg chg="del">
          <ac:chgData name="Pasikowska-Piwko Monika" userId="fd6f4aed-5248-4ebd-9f24-6ba007e94d04" providerId="ADAL" clId="{E9CC7596-D7EB-4C01-BBE8-9BFEFFEE9ED1}" dt="2022-08-04T05:55:59.059" v="72" actId="478"/>
          <ac:graphicFrameMkLst>
            <pc:docMk/>
            <pc:sldMk cId="1985463051" sldId="257"/>
            <ac:graphicFrameMk id="50" creationId="{F401E48C-FD1E-4E08-90D9-7370DA5B3DF8}"/>
          </ac:graphicFrameMkLst>
        </pc:graphicFrameChg>
        <pc:graphicFrameChg chg="del">
          <ac:chgData name="Pasikowska-Piwko Monika" userId="fd6f4aed-5248-4ebd-9f24-6ba007e94d04" providerId="ADAL" clId="{E9CC7596-D7EB-4C01-BBE8-9BFEFFEE9ED1}" dt="2022-08-04T05:56:02.336" v="73" actId="478"/>
          <ac:graphicFrameMkLst>
            <pc:docMk/>
            <pc:sldMk cId="1985463051" sldId="257"/>
            <ac:graphicFrameMk id="51" creationId="{B27745B9-E1FE-430B-BB87-0A184CA7ED42}"/>
          </ac:graphicFrameMkLst>
        </pc:graphicFrameChg>
        <pc:graphicFrameChg chg="del">
          <ac:chgData name="Pasikowska-Piwko Monika" userId="fd6f4aed-5248-4ebd-9f24-6ba007e94d04" providerId="ADAL" clId="{E9CC7596-D7EB-4C01-BBE8-9BFEFFEE9ED1}" dt="2022-08-04T05:58:19.859" v="75" actId="478"/>
          <ac:graphicFrameMkLst>
            <pc:docMk/>
            <pc:sldMk cId="1985463051" sldId="257"/>
            <ac:graphicFrameMk id="62" creationId="{55B5D7E7-7BC2-4B16-848D-794AF1ADB807}"/>
          </ac:graphicFrameMkLst>
        </pc:graphicFrameChg>
        <pc:graphicFrameChg chg="del">
          <ac:chgData name="Pasikowska-Piwko Monika" userId="fd6f4aed-5248-4ebd-9f24-6ba007e94d04" providerId="ADAL" clId="{E9CC7596-D7EB-4C01-BBE8-9BFEFFEE9ED1}" dt="2022-08-04T05:58:23.575" v="76" actId="478"/>
          <ac:graphicFrameMkLst>
            <pc:docMk/>
            <pc:sldMk cId="1985463051" sldId="257"/>
            <ac:graphicFrameMk id="63" creationId="{F401E48C-FD1E-4E08-90D9-7370DA5B3DF8}"/>
          </ac:graphicFrameMkLst>
        </pc:graphicFrameChg>
        <pc:graphicFrameChg chg="del">
          <ac:chgData name="Pasikowska-Piwko Monika" userId="fd6f4aed-5248-4ebd-9f24-6ba007e94d04" providerId="ADAL" clId="{E9CC7596-D7EB-4C01-BBE8-9BFEFFEE9ED1}" dt="2022-08-04T05:58:29.420" v="77" actId="478"/>
          <ac:graphicFrameMkLst>
            <pc:docMk/>
            <pc:sldMk cId="1985463051" sldId="257"/>
            <ac:graphicFrameMk id="64" creationId="{B27745B9-E1FE-430B-BB87-0A184CA7ED42}"/>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https://drirenaeris.sharepoint.com/sites/corpIE_Badaniairozwoj/Shared%20Documents/General/CNB/Badania/Artyku&#322;y/Abstrakty%202023/EADV/panel%20interleukin%20epiderm/Interleukiny%20wykres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800" b="1"/>
              <a:t>IL-1</a:t>
            </a:r>
            <a:r>
              <a:rPr lang="el-GR" sz="2800" b="1"/>
              <a:t>β</a:t>
            </a:r>
            <a:endParaRPr lang="en-US" sz="2800" b="1"/>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Century Gothic" panose="020B0502020202020204" pitchFamily="34" charset="0"/>
              <a:ea typeface="+mn-ea"/>
              <a:cs typeface="+mn-cs"/>
            </a:defRPr>
          </a:pPr>
          <a:endParaRPr lang="pl-PL"/>
        </a:p>
      </c:txPr>
    </c:title>
    <c:autoTitleDeleted val="0"/>
    <c:plotArea>
      <c:layout>
        <c:manualLayout>
          <c:layoutTarget val="inner"/>
          <c:xMode val="edge"/>
          <c:yMode val="edge"/>
          <c:x val="0.1388070596051183"/>
          <c:y val="0.12184526135606842"/>
          <c:w val="0.83998412602984962"/>
          <c:h val="0.75259594797646501"/>
        </c:manualLayout>
      </c:layout>
      <c:barChart>
        <c:barDir val="col"/>
        <c:grouping val="clustered"/>
        <c:varyColors val="0"/>
        <c:ser>
          <c:idx val="0"/>
          <c:order val="0"/>
          <c:spPr>
            <a:solidFill>
              <a:schemeClr val="accent1"/>
            </a:solidFill>
            <a:ln>
              <a:noFill/>
            </a:ln>
            <a:effectLst/>
          </c:spPr>
          <c:invertIfNegative val="0"/>
          <c:errBars>
            <c:errBarType val="both"/>
            <c:errValType val="cust"/>
            <c:noEndCap val="0"/>
            <c:plus>
              <c:numRef>
                <c:f>Arkusz1!$C$3:$C$9</c:f>
                <c:numCache>
                  <c:formatCode>General</c:formatCode>
                  <c:ptCount val="7"/>
                  <c:pt idx="0">
                    <c:v>0.97</c:v>
                  </c:pt>
                  <c:pt idx="1">
                    <c:v>0.25</c:v>
                  </c:pt>
                  <c:pt idx="2">
                    <c:v>0.62</c:v>
                  </c:pt>
                  <c:pt idx="3">
                    <c:v>0.39</c:v>
                  </c:pt>
                  <c:pt idx="4">
                    <c:v>0.56999999999999995</c:v>
                  </c:pt>
                  <c:pt idx="5">
                    <c:v>0.68</c:v>
                  </c:pt>
                  <c:pt idx="6">
                    <c:v>0.02</c:v>
                  </c:pt>
                </c:numCache>
              </c:numRef>
            </c:plus>
            <c:minus>
              <c:numRef>
                <c:f>Arkusz1!$C$3:$C$9</c:f>
                <c:numCache>
                  <c:formatCode>General</c:formatCode>
                  <c:ptCount val="7"/>
                  <c:pt idx="0">
                    <c:v>0.97</c:v>
                  </c:pt>
                  <c:pt idx="1">
                    <c:v>0.25</c:v>
                  </c:pt>
                  <c:pt idx="2">
                    <c:v>0.62</c:v>
                  </c:pt>
                  <c:pt idx="3">
                    <c:v>0.39</c:v>
                  </c:pt>
                  <c:pt idx="4">
                    <c:v>0.56999999999999995</c:v>
                  </c:pt>
                  <c:pt idx="5">
                    <c:v>0.68</c:v>
                  </c:pt>
                  <c:pt idx="6">
                    <c:v>0.02</c:v>
                  </c:pt>
                </c:numCache>
              </c:numRef>
            </c:minus>
            <c:spPr>
              <a:noFill/>
              <a:ln w="9525" cap="flat" cmpd="sng" algn="ctr">
                <a:solidFill>
                  <a:schemeClr val="tx1">
                    <a:lumMod val="65000"/>
                    <a:lumOff val="35000"/>
                  </a:schemeClr>
                </a:solidFill>
                <a:round/>
              </a:ln>
              <a:effectLst/>
            </c:spPr>
          </c:errBars>
          <c:cat>
            <c:strRef>
              <c:f>Arkusz1!$A$3:$A$9</c:f>
              <c:strCache>
                <c:ptCount val="7"/>
                <c:pt idx="0">
                  <c:v>NC</c:v>
                </c:pt>
                <c:pt idx="1">
                  <c:v>PC</c:v>
                </c:pt>
                <c:pt idx="2">
                  <c:v>15107</c:v>
                </c:pt>
                <c:pt idx="3">
                  <c:v>16907</c:v>
                </c:pt>
                <c:pt idx="4">
                  <c:v>16917</c:v>
                </c:pt>
                <c:pt idx="5">
                  <c:v>16926</c:v>
                </c:pt>
                <c:pt idx="6">
                  <c:v>Ref.</c:v>
                </c:pt>
              </c:strCache>
            </c:strRef>
          </c:cat>
          <c:val>
            <c:numRef>
              <c:f>Arkusz1!$B$3:$B$9</c:f>
              <c:numCache>
                <c:formatCode>General</c:formatCode>
                <c:ptCount val="7"/>
                <c:pt idx="0">
                  <c:v>2.72</c:v>
                </c:pt>
                <c:pt idx="1">
                  <c:v>0.95</c:v>
                </c:pt>
                <c:pt idx="2">
                  <c:v>1.86</c:v>
                </c:pt>
                <c:pt idx="3">
                  <c:v>2.02</c:v>
                </c:pt>
                <c:pt idx="4">
                  <c:v>2.75</c:v>
                </c:pt>
                <c:pt idx="5">
                  <c:v>2.12</c:v>
                </c:pt>
                <c:pt idx="6">
                  <c:v>1.03</c:v>
                </c:pt>
              </c:numCache>
            </c:numRef>
          </c:val>
          <c:extLst>
            <c:ext xmlns:c16="http://schemas.microsoft.com/office/drawing/2014/chart" uri="{C3380CC4-5D6E-409C-BE32-E72D297353CC}">
              <c16:uniqueId val="{00000000-19ED-4DAB-A366-4B38CBF78F9D}"/>
            </c:ext>
          </c:extLst>
        </c:ser>
        <c:dLbls>
          <c:showLegendKey val="0"/>
          <c:showVal val="0"/>
          <c:showCatName val="0"/>
          <c:showSerName val="0"/>
          <c:showPercent val="0"/>
          <c:showBubbleSize val="0"/>
        </c:dLbls>
        <c:gapWidth val="100"/>
        <c:axId val="50845776"/>
        <c:axId val="51791360"/>
      </c:barChart>
      <c:catAx>
        <c:axId val="5084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pl-PL"/>
          </a:p>
        </c:txPr>
        <c:crossAx val="51791360"/>
        <c:crosses val="autoZero"/>
        <c:auto val="1"/>
        <c:lblAlgn val="ctr"/>
        <c:lblOffset val="100"/>
        <c:noMultiLvlLbl val="0"/>
      </c:catAx>
      <c:valAx>
        <c:axId val="51791360"/>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r>
                  <a:rPr lang="pl-PL" sz="1600" err="1"/>
                  <a:t>pg</a:t>
                </a:r>
                <a:r>
                  <a:rPr lang="pl-PL" sz="1600"/>
                  <a:t>/</a:t>
                </a:r>
                <a:r>
                  <a:rPr lang="pl-PL" sz="1600" err="1"/>
                  <a:t>mL</a:t>
                </a:r>
                <a:endParaRPr lang="pl-PL" sz="1600"/>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pl-PL"/>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pl-PL"/>
          </a:p>
        </c:txPr>
        <c:crossAx val="50845776"/>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pl-PL"/>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800" b="1"/>
              <a:t>IL-</a:t>
            </a:r>
            <a:r>
              <a:rPr lang="pl-PL" sz="2800" b="1"/>
              <a:t>6</a:t>
            </a:r>
            <a:endParaRPr lang="en-US" sz="2800" b="1"/>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Century Gothic" panose="020B0502020202020204" pitchFamily="34" charset="0"/>
              <a:ea typeface="+mn-ea"/>
              <a:cs typeface="+mn-cs"/>
            </a:defRPr>
          </a:pPr>
          <a:endParaRPr lang="pl-PL"/>
        </a:p>
      </c:txPr>
    </c:title>
    <c:autoTitleDeleted val="0"/>
    <c:plotArea>
      <c:layout>
        <c:manualLayout>
          <c:layoutTarget val="inner"/>
          <c:xMode val="edge"/>
          <c:yMode val="edge"/>
          <c:x val="0.1388070596051183"/>
          <c:y val="0.11485521803981573"/>
          <c:w val="0.83998412602984962"/>
          <c:h val="0.74674797866660791"/>
        </c:manualLayout>
      </c:layout>
      <c:barChart>
        <c:barDir val="col"/>
        <c:grouping val="clustered"/>
        <c:varyColors val="0"/>
        <c:ser>
          <c:idx val="0"/>
          <c:order val="0"/>
          <c:spPr>
            <a:solidFill>
              <a:schemeClr val="accent1"/>
            </a:solidFill>
            <a:ln>
              <a:noFill/>
            </a:ln>
            <a:effectLst/>
          </c:spPr>
          <c:invertIfNegative val="0"/>
          <c:errBars>
            <c:errBarType val="both"/>
            <c:errValType val="cust"/>
            <c:noEndCap val="0"/>
            <c:plus>
              <c:numRef>
                <c:f>Arkusz1!$L$3:$L$9</c:f>
                <c:numCache>
                  <c:formatCode>General</c:formatCode>
                  <c:ptCount val="7"/>
                  <c:pt idx="0">
                    <c:v>0.56999999999999995</c:v>
                  </c:pt>
                  <c:pt idx="1">
                    <c:v>0.62</c:v>
                  </c:pt>
                  <c:pt idx="2">
                    <c:v>0.23</c:v>
                  </c:pt>
                  <c:pt idx="3">
                    <c:v>0.56000000000000005</c:v>
                  </c:pt>
                  <c:pt idx="4">
                    <c:v>0.88</c:v>
                  </c:pt>
                  <c:pt idx="5">
                    <c:v>0.12</c:v>
                  </c:pt>
                  <c:pt idx="6">
                    <c:v>0</c:v>
                  </c:pt>
                </c:numCache>
              </c:numRef>
            </c:plus>
            <c:minus>
              <c:numRef>
                <c:f>Arkusz1!$L$3:$L$9</c:f>
                <c:numCache>
                  <c:formatCode>General</c:formatCode>
                  <c:ptCount val="7"/>
                  <c:pt idx="0">
                    <c:v>0.56999999999999995</c:v>
                  </c:pt>
                  <c:pt idx="1">
                    <c:v>0.62</c:v>
                  </c:pt>
                  <c:pt idx="2">
                    <c:v>0.23</c:v>
                  </c:pt>
                  <c:pt idx="3">
                    <c:v>0.56000000000000005</c:v>
                  </c:pt>
                  <c:pt idx="4">
                    <c:v>0.88</c:v>
                  </c:pt>
                  <c:pt idx="5">
                    <c:v>0.12</c:v>
                  </c:pt>
                  <c:pt idx="6">
                    <c:v>0</c:v>
                  </c:pt>
                </c:numCache>
              </c:numRef>
            </c:minus>
            <c:spPr>
              <a:noFill/>
              <a:ln w="9525" cap="flat" cmpd="sng" algn="ctr">
                <a:solidFill>
                  <a:schemeClr val="tx1">
                    <a:lumMod val="65000"/>
                    <a:lumOff val="35000"/>
                  </a:schemeClr>
                </a:solidFill>
                <a:round/>
              </a:ln>
              <a:effectLst/>
            </c:spPr>
          </c:errBars>
          <c:cat>
            <c:strRef>
              <c:f>Arkusz1!$J$3:$J$9</c:f>
              <c:strCache>
                <c:ptCount val="7"/>
                <c:pt idx="0">
                  <c:v>NC</c:v>
                </c:pt>
                <c:pt idx="1">
                  <c:v>PC</c:v>
                </c:pt>
                <c:pt idx="2">
                  <c:v>15107</c:v>
                </c:pt>
                <c:pt idx="3">
                  <c:v>16907</c:v>
                </c:pt>
                <c:pt idx="4">
                  <c:v>16917</c:v>
                </c:pt>
                <c:pt idx="5">
                  <c:v>16926</c:v>
                </c:pt>
                <c:pt idx="6">
                  <c:v>Ref.</c:v>
                </c:pt>
              </c:strCache>
            </c:strRef>
          </c:cat>
          <c:val>
            <c:numRef>
              <c:f>Arkusz1!$K$3:$K$9</c:f>
              <c:numCache>
                <c:formatCode>General</c:formatCode>
                <c:ptCount val="7"/>
                <c:pt idx="0">
                  <c:v>0.96</c:v>
                </c:pt>
                <c:pt idx="1">
                  <c:v>1.23</c:v>
                </c:pt>
                <c:pt idx="2">
                  <c:v>0.4</c:v>
                </c:pt>
                <c:pt idx="3">
                  <c:v>0.74</c:v>
                </c:pt>
                <c:pt idx="4">
                  <c:v>1.27</c:v>
                </c:pt>
                <c:pt idx="5">
                  <c:v>0.47</c:v>
                </c:pt>
                <c:pt idx="6">
                  <c:v>0</c:v>
                </c:pt>
              </c:numCache>
            </c:numRef>
          </c:val>
          <c:extLst>
            <c:ext xmlns:c16="http://schemas.microsoft.com/office/drawing/2014/chart" uri="{C3380CC4-5D6E-409C-BE32-E72D297353CC}">
              <c16:uniqueId val="{00000000-5851-4C29-BE17-E158E106DC6D}"/>
            </c:ext>
          </c:extLst>
        </c:ser>
        <c:dLbls>
          <c:showLegendKey val="0"/>
          <c:showVal val="0"/>
          <c:showCatName val="0"/>
          <c:showSerName val="0"/>
          <c:showPercent val="0"/>
          <c:showBubbleSize val="0"/>
        </c:dLbls>
        <c:gapWidth val="100"/>
        <c:overlap val="-27"/>
        <c:axId val="50845776"/>
        <c:axId val="51791360"/>
      </c:barChart>
      <c:catAx>
        <c:axId val="5084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entury Gothic" panose="020B0502020202020204" pitchFamily="34" charset="0"/>
                <a:ea typeface="+mn-ea"/>
                <a:cs typeface="+mn-cs"/>
              </a:defRPr>
            </a:pPr>
            <a:endParaRPr lang="pl-PL"/>
          </a:p>
        </c:txPr>
        <c:crossAx val="51791360"/>
        <c:crosses val="autoZero"/>
        <c:auto val="1"/>
        <c:lblAlgn val="ctr"/>
        <c:lblOffset val="100"/>
        <c:noMultiLvlLbl val="0"/>
      </c:catAx>
      <c:valAx>
        <c:axId val="5179136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Century Gothic" panose="020B0502020202020204" pitchFamily="34" charset="0"/>
                    <a:ea typeface="+mn-ea"/>
                    <a:cs typeface="+mn-cs"/>
                  </a:defRPr>
                </a:pPr>
                <a:r>
                  <a:rPr lang="pl-PL" sz="1600" b="0" i="0" u="none" strike="noStrike" kern="1200" baseline="0" err="1">
                    <a:solidFill>
                      <a:prstClr val="black">
                        <a:lumMod val="65000"/>
                        <a:lumOff val="35000"/>
                      </a:prstClr>
                    </a:solidFill>
                    <a:latin typeface="Century Gothic" panose="020B0502020202020204" pitchFamily="34" charset="0"/>
                  </a:rPr>
                  <a:t>pg</a:t>
                </a:r>
                <a:r>
                  <a:rPr lang="pl-PL" sz="1600" b="0" i="0" u="none" strike="noStrike" kern="1200" baseline="0">
                    <a:solidFill>
                      <a:prstClr val="black">
                        <a:lumMod val="65000"/>
                        <a:lumOff val="35000"/>
                      </a:prstClr>
                    </a:solidFill>
                    <a:latin typeface="Century Gothic" panose="020B0502020202020204" pitchFamily="34" charset="0"/>
                  </a:rPr>
                  <a:t>/</a:t>
                </a:r>
                <a:r>
                  <a:rPr lang="pl-PL" sz="1600" b="0" i="0" u="none" strike="noStrike" kern="1200" baseline="0" err="1">
                    <a:solidFill>
                      <a:prstClr val="black">
                        <a:lumMod val="65000"/>
                        <a:lumOff val="35000"/>
                      </a:prstClr>
                    </a:solidFill>
                    <a:latin typeface="Century Gothic" panose="020B0502020202020204" pitchFamily="34" charset="0"/>
                  </a:rPr>
                  <a:t>mL</a:t>
                </a:r>
                <a:endParaRPr lang="pl-PL" sz="1600" b="0" i="0" u="none" strike="noStrike" kern="1200" baseline="0">
                  <a:solidFill>
                    <a:prstClr val="black">
                      <a:lumMod val="65000"/>
                      <a:lumOff val="35000"/>
                    </a:prstClr>
                  </a:solidFill>
                  <a:latin typeface="Century Gothic" panose="020B0502020202020204" pitchFamily="34" charset="0"/>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Century Gothic" panose="020B0502020202020204" pitchFamily="34" charset="0"/>
                  <a:ea typeface="+mn-ea"/>
                  <a:cs typeface="+mn-cs"/>
                </a:defRPr>
              </a:pPr>
              <a:endParaRPr lang="pl-PL"/>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pl-PL"/>
          </a:p>
        </c:txPr>
        <c:crossAx val="50845776"/>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800" b="1"/>
              <a:t>IL-</a:t>
            </a:r>
            <a:r>
              <a:rPr lang="pl-PL" sz="2800" b="1"/>
              <a:t>8</a:t>
            </a:r>
            <a:endParaRPr lang="en-US" sz="2800" b="1"/>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Century Gothic" panose="020B0502020202020204" pitchFamily="34" charset="0"/>
              <a:ea typeface="+mn-ea"/>
              <a:cs typeface="+mn-cs"/>
            </a:defRPr>
          </a:pPr>
          <a:endParaRPr lang="pl-PL"/>
        </a:p>
      </c:txPr>
    </c:title>
    <c:autoTitleDeleted val="0"/>
    <c:plotArea>
      <c:layout>
        <c:manualLayout>
          <c:layoutTarget val="inner"/>
          <c:xMode val="edge"/>
          <c:yMode val="edge"/>
          <c:x val="0.1473581438507191"/>
          <c:y val="9.0390066432931362E-2"/>
          <c:w val="0.83143304178424882"/>
          <c:h val="0.77121313027349236"/>
        </c:manualLayout>
      </c:layout>
      <c:barChart>
        <c:barDir val="col"/>
        <c:grouping val="clustered"/>
        <c:varyColors val="0"/>
        <c:ser>
          <c:idx val="0"/>
          <c:order val="0"/>
          <c:tx>
            <c:strRef>
              <c:f>Arkusz1!$S$3:$S$9</c:f>
              <c:strCache>
                <c:ptCount val="7"/>
                <c:pt idx="0">
                  <c:v>NC</c:v>
                </c:pt>
                <c:pt idx="1">
                  <c:v>PC</c:v>
                </c:pt>
                <c:pt idx="2">
                  <c:v>15107</c:v>
                </c:pt>
                <c:pt idx="3">
                  <c:v>16907</c:v>
                </c:pt>
                <c:pt idx="4">
                  <c:v>16917</c:v>
                </c:pt>
                <c:pt idx="5">
                  <c:v>16926</c:v>
                </c:pt>
                <c:pt idx="6">
                  <c:v>Ref.</c:v>
                </c:pt>
              </c:strCache>
            </c:strRef>
          </c:tx>
          <c:spPr>
            <a:solidFill>
              <a:schemeClr val="accent1"/>
            </a:solidFill>
            <a:ln>
              <a:noFill/>
            </a:ln>
            <a:effectLst/>
          </c:spPr>
          <c:invertIfNegative val="0"/>
          <c:errBars>
            <c:errBarType val="both"/>
            <c:errValType val="cust"/>
            <c:noEndCap val="0"/>
            <c:plus>
              <c:numRef>
                <c:f>Arkusz1!$U$3:$U$9</c:f>
                <c:numCache>
                  <c:formatCode>General</c:formatCode>
                  <c:ptCount val="7"/>
                  <c:pt idx="0">
                    <c:v>59.51</c:v>
                  </c:pt>
                  <c:pt idx="1">
                    <c:v>3.63</c:v>
                  </c:pt>
                  <c:pt idx="2">
                    <c:v>23.05</c:v>
                  </c:pt>
                  <c:pt idx="3">
                    <c:v>22.79</c:v>
                  </c:pt>
                  <c:pt idx="4">
                    <c:v>17.649999999999999</c:v>
                  </c:pt>
                  <c:pt idx="5">
                    <c:v>16.690000000000001</c:v>
                  </c:pt>
                  <c:pt idx="6">
                    <c:v>57.41</c:v>
                  </c:pt>
                </c:numCache>
              </c:numRef>
            </c:plus>
            <c:minus>
              <c:numRef>
                <c:f>Arkusz1!$U$3:$U$9</c:f>
                <c:numCache>
                  <c:formatCode>General</c:formatCode>
                  <c:ptCount val="7"/>
                  <c:pt idx="0">
                    <c:v>59.51</c:v>
                  </c:pt>
                  <c:pt idx="1">
                    <c:v>3.63</c:v>
                  </c:pt>
                  <c:pt idx="2">
                    <c:v>23.05</c:v>
                  </c:pt>
                  <c:pt idx="3">
                    <c:v>22.79</c:v>
                  </c:pt>
                  <c:pt idx="4">
                    <c:v>17.649999999999999</c:v>
                  </c:pt>
                  <c:pt idx="5">
                    <c:v>16.690000000000001</c:v>
                  </c:pt>
                  <c:pt idx="6">
                    <c:v>57.41</c:v>
                  </c:pt>
                </c:numCache>
              </c:numRef>
            </c:minus>
            <c:spPr>
              <a:noFill/>
              <a:ln w="9525" cap="flat" cmpd="sng" algn="ctr">
                <a:solidFill>
                  <a:schemeClr val="tx1">
                    <a:lumMod val="65000"/>
                    <a:lumOff val="35000"/>
                  </a:schemeClr>
                </a:solidFill>
                <a:round/>
              </a:ln>
              <a:effectLst/>
            </c:spPr>
          </c:errBars>
          <c:cat>
            <c:strRef>
              <c:f>Arkusz1!$S$3:$S$9</c:f>
              <c:strCache>
                <c:ptCount val="7"/>
                <c:pt idx="0">
                  <c:v>NC</c:v>
                </c:pt>
                <c:pt idx="1">
                  <c:v>PC</c:v>
                </c:pt>
                <c:pt idx="2">
                  <c:v>15107</c:v>
                </c:pt>
                <c:pt idx="3">
                  <c:v>16907</c:v>
                </c:pt>
                <c:pt idx="4">
                  <c:v>16917</c:v>
                </c:pt>
                <c:pt idx="5">
                  <c:v>16926</c:v>
                </c:pt>
                <c:pt idx="6">
                  <c:v>Ref.</c:v>
                </c:pt>
              </c:strCache>
            </c:strRef>
          </c:cat>
          <c:val>
            <c:numRef>
              <c:f>Arkusz1!$T$3:$T$9</c:f>
              <c:numCache>
                <c:formatCode>General</c:formatCode>
                <c:ptCount val="7"/>
                <c:pt idx="0">
                  <c:v>115.6</c:v>
                </c:pt>
                <c:pt idx="1">
                  <c:v>17.13</c:v>
                </c:pt>
                <c:pt idx="2">
                  <c:v>97.56</c:v>
                </c:pt>
                <c:pt idx="3">
                  <c:v>116.79</c:v>
                </c:pt>
                <c:pt idx="4">
                  <c:v>91.21</c:v>
                </c:pt>
                <c:pt idx="5">
                  <c:v>101.87</c:v>
                </c:pt>
                <c:pt idx="6">
                  <c:v>196.62</c:v>
                </c:pt>
              </c:numCache>
            </c:numRef>
          </c:val>
          <c:extLst>
            <c:ext xmlns:c16="http://schemas.microsoft.com/office/drawing/2014/chart" uri="{C3380CC4-5D6E-409C-BE32-E72D297353CC}">
              <c16:uniqueId val="{00000000-C95D-4053-B401-1ED97FF3B4B2}"/>
            </c:ext>
          </c:extLst>
        </c:ser>
        <c:dLbls>
          <c:showLegendKey val="0"/>
          <c:showVal val="0"/>
          <c:showCatName val="0"/>
          <c:showSerName val="0"/>
          <c:showPercent val="0"/>
          <c:showBubbleSize val="0"/>
        </c:dLbls>
        <c:gapWidth val="100"/>
        <c:overlap val="-27"/>
        <c:axId val="50845776"/>
        <c:axId val="51791360"/>
      </c:barChart>
      <c:catAx>
        <c:axId val="50845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entury Gothic" panose="020B0502020202020204" pitchFamily="34" charset="0"/>
                <a:ea typeface="+mn-ea"/>
                <a:cs typeface="+mn-cs"/>
              </a:defRPr>
            </a:pPr>
            <a:endParaRPr lang="pl-PL"/>
          </a:p>
        </c:txPr>
        <c:crossAx val="51791360"/>
        <c:crosses val="autoZero"/>
        <c:auto val="1"/>
        <c:lblAlgn val="ctr"/>
        <c:lblOffset val="100"/>
        <c:noMultiLvlLbl val="0"/>
      </c:catAx>
      <c:valAx>
        <c:axId val="51791360"/>
        <c:scaling>
          <c:orientation val="minMax"/>
        </c:scaling>
        <c:delete val="0"/>
        <c:axPos val="l"/>
        <c:title>
          <c:tx>
            <c:rich>
              <a:bodyPr rot="-5400000" spcFirstLastPara="1" vertOverflow="ellipsis" vert="horz" wrap="square" anchor="ctr" anchorCtr="1"/>
              <a:lstStyle/>
              <a:p>
                <a:pPr>
                  <a:defRPr lang="en-US" sz="1000" b="0" i="0" u="none" strike="noStrike" kern="1200" baseline="0" noProof="0">
                    <a:solidFill>
                      <a:schemeClr val="tx1">
                        <a:lumMod val="65000"/>
                        <a:lumOff val="35000"/>
                      </a:schemeClr>
                    </a:solidFill>
                    <a:latin typeface="Century Gothic" panose="020B0502020202020204" pitchFamily="34" charset="0"/>
                    <a:ea typeface="+mn-ea"/>
                    <a:cs typeface="+mn-cs"/>
                  </a:defRPr>
                </a:pPr>
                <a:r>
                  <a:rPr lang="en-US" sz="1600" b="0" i="0" u="none" strike="noStrike" kern="1200" baseline="0" noProof="0" err="1">
                    <a:solidFill>
                      <a:prstClr val="black">
                        <a:lumMod val="65000"/>
                        <a:lumOff val="35000"/>
                      </a:prstClr>
                    </a:solidFill>
                    <a:latin typeface="Century Gothic" panose="020B0502020202020204" pitchFamily="34" charset="0"/>
                  </a:rPr>
                  <a:t>pg</a:t>
                </a:r>
                <a:r>
                  <a:rPr lang="en-US" sz="1600" b="0" i="0" u="none" strike="noStrike" kern="1200" baseline="0" noProof="0">
                    <a:solidFill>
                      <a:prstClr val="black">
                        <a:lumMod val="65000"/>
                        <a:lumOff val="35000"/>
                      </a:prstClr>
                    </a:solidFill>
                    <a:latin typeface="Century Gothic" panose="020B0502020202020204" pitchFamily="34" charset="0"/>
                  </a:rPr>
                  <a:t>/mL</a:t>
                </a:r>
              </a:p>
            </c:rich>
          </c:tx>
          <c:overlay val="0"/>
          <c:spPr>
            <a:noFill/>
            <a:ln>
              <a:noFill/>
            </a:ln>
            <a:effectLst/>
          </c:spPr>
          <c:txPr>
            <a:bodyPr rot="-5400000" spcFirstLastPara="1" vertOverflow="ellipsis" vert="horz" wrap="square" anchor="ctr" anchorCtr="1"/>
            <a:lstStyle/>
            <a:p>
              <a:pPr>
                <a:defRPr lang="en-US" sz="1000" b="0" i="0" u="none" strike="noStrike" kern="1200" baseline="0" noProof="0">
                  <a:solidFill>
                    <a:schemeClr val="tx1">
                      <a:lumMod val="65000"/>
                      <a:lumOff val="35000"/>
                    </a:schemeClr>
                  </a:solidFill>
                  <a:latin typeface="Century Gothic" panose="020B0502020202020204" pitchFamily="34" charset="0"/>
                  <a:ea typeface="+mn-ea"/>
                  <a:cs typeface="+mn-cs"/>
                </a:defRPr>
              </a:pPr>
              <a:endParaRPr lang="pl-PL"/>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pl-PL"/>
          </a:p>
        </c:txPr>
        <c:crossAx val="50845776"/>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76584931792092"/>
          <c:y val="4.544724678104417E-2"/>
          <c:w val="0.88055990120571581"/>
          <c:h val="0.86134599094620157"/>
        </c:manualLayout>
      </c:layout>
      <c:barChart>
        <c:barDir val="col"/>
        <c:grouping val="clustered"/>
        <c:varyColors val="0"/>
        <c:ser>
          <c:idx val="2"/>
          <c:order val="0"/>
          <c:spPr>
            <a:solidFill>
              <a:srgbClr val="C68F97"/>
            </a:solidFill>
            <a:ln w="12700">
              <a:noFill/>
              <a:prstDash val="solid"/>
            </a:ln>
          </c:spPr>
          <c:invertIfNegative val="0"/>
          <c:errBars>
            <c:errBarType val="both"/>
            <c:errValType val="cust"/>
            <c:noEndCap val="0"/>
            <c:plus>
              <c:numRef>
                <c:f>'[Interleukiny wykresy.xlsx]spread'!$P$29:$P$40</c:f>
                <c:numCache>
                  <c:formatCode>General</c:formatCode>
                  <c:ptCount val="7"/>
                  <c:pt idx="0">
                    <c:v>2.3143700972707317</c:v>
                  </c:pt>
                  <c:pt idx="1">
                    <c:v>0.60756697045015184</c:v>
                  </c:pt>
                  <c:pt idx="2">
                    <c:v>8.2255221529200906</c:v>
                  </c:pt>
                  <c:pt idx="3">
                    <c:v>6.7436744494724312</c:v>
                  </c:pt>
                  <c:pt idx="4">
                    <c:v>1.8090506749696014</c:v>
                  </c:pt>
                  <c:pt idx="5">
                    <c:v>7.5841525733124531</c:v>
                  </c:pt>
                  <c:pt idx="6">
                    <c:v>4.218517624004281E-2</c:v>
                  </c:pt>
                </c:numCache>
                <c:extLst/>
              </c:numRef>
            </c:plus>
            <c:minus>
              <c:numRef>
                <c:f>'[Interleukiny wykresy.xlsx]spread'!$P$29:$P$40</c:f>
                <c:numCache>
                  <c:formatCode>General</c:formatCode>
                  <c:ptCount val="7"/>
                  <c:pt idx="0">
                    <c:v>2.3143700972707317</c:v>
                  </c:pt>
                  <c:pt idx="1">
                    <c:v>0.60756697045015184</c:v>
                  </c:pt>
                  <c:pt idx="2">
                    <c:v>8.2255221529200906</c:v>
                  </c:pt>
                  <c:pt idx="3">
                    <c:v>6.7436744494724312</c:v>
                  </c:pt>
                  <c:pt idx="4">
                    <c:v>1.8090506749696014</c:v>
                  </c:pt>
                  <c:pt idx="5">
                    <c:v>7.5841525733124531</c:v>
                  </c:pt>
                  <c:pt idx="6">
                    <c:v>4.218517624004281E-2</c:v>
                  </c:pt>
                </c:numCache>
                <c:extLst/>
              </c:numRef>
            </c:minus>
            <c:spPr>
              <a:ln w="12700">
                <a:solidFill>
                  <a:srgbClr val="000000"/>
                </a:solidFill>
                <a:prstDash val="solid"/>
              </a:ln>
            </c:spPr>
          </c:errBars>
          <c:cat>
            <c:strRef>
              <c:f>'[Interleukiny wykresy.xlsx]spread'!$L$29:$L$40</c:f>
              <c:strCache>
                <c:ptCount val="7"/>
                <c:pt idx="0">
                  <c:v>NC</c:v>
                </c:pt>
                <c:pt idx="1">
                  <c:v>PC</c:v>
                </c:pt>
                <c:pt idx="2">
                  <c:v>15107</c:v>
                </c:pt>
                <c:pt idx="3">
                  <c:v>16907</c:v>
                </c:pt>
                <c:pt idx="4">
                  <c:v>16917</c:v>
                </c:pt>
                <c:pt idx="5">
                  <c:v>16926</c:v>
                </c:pt>
                <c:pt idx="6">
                  <c:v>Ref.</c:v>
                </c:pt>
              </c:strCache>
              <c:extLst/>
            </c:strRef>
          </c:cat>
          <c:val>
            <c:numRef>
              <c:f>'[Interleukiny wykresy.xlsx]spread'!$O$29:$O$40</c:f>
              <c:numCache>
                <c:formatCode>0.0</c:formatCode>
                <c:ptCount val="7"/>
                <c:pt idx="0">
                  <c:v>100</c:v>
                </c:pt>
                <c:pt idx="1">
                  <c:v>1.9884009942004968</c:v>
                </c:pt>
                <c:pt idx="2">
                  <c:v>96.004786891282336</c:v>
                </c:pt>
                <c:pt idx="3">
                  <c:v>106.07566970450152</c:v>
                </c:pt>
                <c:pt idx="4">
                  <c:v>96.21651477492405</c:v>
                </c:pt>
                <c:pt idx="5">
                  <c:v>102.08045659578386</c:v>
                </c:pt>
                <c:pt idx="6">
                  <c:v>2.1909233176838812</c:v>
                </c:pt>
              </c:numCache>
              <c:extLst/>
            </c:numRef>
          </c:val>
          <c:extLst>
            <c:ext xmlns:c16="http://schemas.microsoft.com/office/drawing/2014/chart" uri="{C3380CC4-5D6E-409C-BE32-E72D297353CC}">
              <c16:uniqueId val="{00000000-87CA-4F5D-9905-F4E1E6FA0614}"/>
            </c:ext>
          </c:extLst>
        </c:ser>
        <c:dLbls>
          <c:showLegendKey val="0"/>
          <c:showVal val="0"/>
          <c:showCatName val="0"/>
          <c:showSerName val="0"/>
          <c:showPercent val="0"/>
          <c:showBubbleSize val="0"/>
        </c:dLbls>
        <c:gapWidth val="100"/>
        <c:axId val="992548719"/>
        <c:axId val="1"/>
      </c:barChart>
      <c:catAx>
        <c:axId val="992548719"/>
        <c:scaling>
          <c:orientation val="minMax"/>
        </c:scaling>
        <c:delete val="0"/>
        <c:axPos val="b"/>
        <c:numFmt formatCode="0.000" sourceLinked="0"/>
        <c:majorTickMark val="none"/>
        <c:minorTickMark val="none"/>
        <c:tickLblPos val="low"/>
        <c:spPr>
          <a:ln w="3175">
            <a:solidFill>
              <a:srgbClr val="000000"/>
            </a:solidFill>
            <a:prstDash val="solid"/>
          </a:ln>
        </c:spPr>
        <c:txPr>
          <a:bodyPr rot="0" vert="horz"/>
          <a:lstStyle/>
          <a:p>
            <a:pPr>
              <a:defRPr sz="1600">
                <a:solidFill>
                  <a:schemeClr val="tx1">
                    <a:lumMod val="65000"/>
                    <a:lumOff val="35000"/>
                  </a:schemeClr>
                </a:solidFill>
              </a:defRPr>
            </a:pPr>
            <a:endParaRPr lang="pl-PL"/>
          </a:p>
        </c:txPr>
        <c:crossAx val="1"/>
        <c:crosses val="autoZero"/>
        <c:auto val="0"/>
        <c:lblAlgn val="ctr"/>
        <c:lblOffset val="100"/>
        <c:tickLblSkip val="1"/>
        <c:tickMarkSkip val="1"/>
        <c:noMultiLvlLbl val="0"/>
      </c:catAx>
      <c:valAx>
        <c:axId val="1"/>
        <c:scaling>
          <c:orientation val="minMax"/>
          <c:max val="115"/>
          <c:min val="0"/>
        </c:scaling>
        <c:delete val="0"/>
        <c:axPos val="l"/>
        <c:title>
          <c:tx>
            <c:rich>
              <a:bodyPr/>
              <a:lstStyle/>
              <a:p>
                <a:pPr>
                  <a:defRPr sz="1800"/>
                </a:pPr>
                <a:r>
                  <a:rPr lang="pl-PL" sz="1800" b="0" err="1">
                    <a:solidFill>
                      <a:schemeClr val="tx1">
                        <a:lumMod val="65000"/>
                        <a:lumOff val="35000"/>
                      </a:schemeClr>
                    </a:solidFill>
                  </a:rPr>
                  <a:t>Relative</a:t>
                </a:r>
                <a:r>
                  <a:rPr lang="pl-PL" sz="1800" b="0" baseline="0">
                    <a:solidFill>
                      <a:schemeClr val="tx1">
                        <a:lumMod val="65000"/>
                        <a:lumOff val="35000"/>
                      </a:schemeClr>
                    </a:solidFill>
                  </a:rPr>
                  <a:t> </a:t>
                </a:r>
                <a:r>
                  <a:rPr lang="pl-PL" sz="1800" b="0" baseline="0" err="1">
                    <a:solidFill>
                      <a:schemeClr val="tx1">
                        <a:lumMod val="65000"/>
                        <a:lumOff val="35000"/>
                      </a:schemeClr>
                    </a:solidFill>
                  </a:rPr>
                  <a:t>tissue</a:t>
                </a:r>
                <a:r>
                  <a:rPr lang="pl-PL" sz="1800" b="0" baseline="0">
                    <a:solidFill>
                      <a:schemeClr val="tx1">
                        <a:lumMod val="65000"/>
                        <a:lumOff val="35000"/>
                      </a:schemeClr>
                    </a:solidFill>
                  </a:rPr>
                  <a:t> </a:t>
                </a:r>
                <a:r>
                  <a:rPr lang="pl-PL" sz="1800" b="0" baseline="0" err="1">
                    <a:solidFill>
                      <a:schemeClr val="tx1">
                        <a:lumMod val="65000"/>
                        <a:lumOff val="35000"/>
                      </a:schemeClr>
                    </a:solidFill>
                  </a:rPr>
                  <a:t>viability</a:t>
                </a:r>
                <a:r>
                  <a:rPr lang="pl-PL" sz="1800" b="0" baseline="0">
                    <a:solidFill>
                      <a:schemeClr val="tx1">
                        <a:lumMod val="65000"/>
                        <a:lumOff val="35000"/>
                      </a:schemeClr>
                    </a:solidFill>
                  </a:rPr>
                  <a:t> [%]</a:t>
                </a:r>
                <a:endParaRPr lang="pl-PL" sz="1800" b="0">
                  <a:solidFill>
                    <a:schemeClr val="tx1">
                      <a:lumMod val="65000"/>
                      <a:lumOff val="35000"/>
                    </a:schemeClr>
                  </a:solidFill>
                </a:endParaRPr>
              </a:p>
            </c:rich>
          </c:tx>
          <c:layout>
            <c:manualLayout>
              <c:xMode val="edge"/>
              <c:yMode val="edge"/>
              <c:x val="1.7312214697063604E-2"/>
              <c:y val="0.24455526484911527"/>
            </c:manualLayout>
          </c:layout>
          <c:overlay val="0"/>
        </c:title>
        <c:numFmt formatCode="0" sourceLinked="0"/>
        <c:majorTickMark val="cross"/>
        <c:minorTickMark val="none"/>
        <c:tickLblPos val="nextTo"/>
        <c:spPr>
          <a:ln w="3175">
            <a:solidFill>
              <a:srgbClr val="000000"/>
            </a:solidFill>
            <a:prstDash val="solid"/>
          </a:ln>
        </c:spPr>
        <c:txPr>
          <a:bodyPr rot="0" vert="horz"/>
          <a:lstStyle/>
          <a:p>
            <a:pPr>
              <a:defRPr sz="1600"/>
            </a:pPr>
            <a:endParaRPr lang="pl-PL"/>
          </a:p>
        </c:txPr>
        <c:crossAx val="992548719"/>
        <c:crosses val="autoZero"/>
        <c:crossBetween val="between"/>
        <c:majorUnit val="50"/>
      </c:valAx>
      <c:spPr>
        <a:noFill/>
        <a:ln w="25400">
          <a:noFill/>
        </a:ln>
      </c:spPr>
    </c:plotArea>
    <c:plotVisOnly val="0"/>
    <c:dispBlanksAs val="gap"/>
    <c:showDLblsOverMax val="0"/>
  </c:chart>
  <c:spPr>
    <a:solidFill>
      <a:srgbClr val="FFFFFF"/>
    </a:solidFill>
    <a:ln w="3175">
      <a:noFill/>
      <a:prstDash val="solid"/>
    </a:ln>
  </c:spPr>
  <c:txPr>
    <a:bodyPr/>
    <a:lstStyle/>
    <a:p>
      <a:pPr>
        <a:defRPr sz="1000" b="0" i="0" u="none" strike="noStrike" baseline="0">
          <a:solidFill>
            <a:srgbClr val="000000"/>
          </a:solidFill>
          <a:latin typeface="Century Gothic" panose="020B0502020202020204" pitchFamily="34" charset="0"/>
          <a:ea typeface="Arial"/>
          <a:cs typeface="Arial"/>
        </a:defRPr>
      </a:pPr>
      <a:endParaRPr lang="pl-PL"/>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0.88849</cdr:x>
      <cdr:y>0.61532</cdr:y>
    </cdr:from>
    <cdr:to>
      <cdr:x>0.94826</cdr:x>
      <cdr:y>0.73259</cdr:y>
    </cdr:to>
    <cdr:sp macro="" textlink="">
      <cdr:nvSpPr>
        <cdr:cNvPr id="3" name="pole tekstowe 5">
          <a:extLst xmlns:a="http://schemas.openxmlformats.org/drawingml/2006/main">
            <a:ext uri="{FF2B5EF4-FFF2-40B4-BE49-F238E27FC236}">
              <a16:creationId xmlns:a16="http://schemas.microsoft.com/office/drawing/2014/main" id="{E93543C0-9347-982F-CFB5-BADB1B8DB167}"/>
            </a:ext>
          </a:extLst>
        </cdr:cNvPr>
        <cdr:cNvSpPr txBox="1"/>
      </cdr:nvSpPr>
      <cdr:spPr>
        <a:xfrm xmlns:a="http://schemas.openxmlformats.org/drawingml/2006/main">
          <a:off x="5852381" y="2235911"/>
          <a:ext cx="393698" cy="42613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pl-PL" sz="1400" dirty="0">
              <a:latin typeface="Century Gothic" panose="020B0502020202020204" pitchFamily="34" charset="0"/>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0.98875</cdr:x>
      <cdr:y>0.336</cdr:y>
    </cdr:from>
    <cdr:to>
      <cdr:x>0.989</cdr:x>
      <cdr:y>0.31251</cdr:y>
    </cdr:to>
    <cdr:sp macro="" textlink="">
      <cdr:nvSpPr>
        <cdr:cNvPr id="2059" name="Text 11"/>
        <cdr:cNvSpPr txBox="1">
          <a:spLocks xmlns:a="http://schemas.openxmlformats.org/drawingml/2006/main" noChangeArrowheads="1"/>
        </cdr:cNvSpPr>
      </cdr:nvSpPr>
      <cdr:spPr bwMode="auto">
        <a:xfrm xmlns:a="http://schemas.openxmlformats.org/drawingml/2006/main">
          <a:off x="8391914" y="1216303"/>
          <a:ext cx="132767" cy="37921"/>
        </a:xfrm>
        <a:prstGeom xmlns:a="http://schemas.openxmlformats.org/drawingml/2006/main" prst="rect">
          <a:avLst/>
        </a:prstGeom>
        <a:noFill xmlns:a="http://schemas.openxmlformats.org/drawingml/2006/main"/>
        <a:ln xmlns:a="http://schemas.openxmlformats.org/drawingml/2006/main" w="1">
          <a:noFill/>
          <a:miter lim="800000"/>
          <a:headEnd/>
          <a:tailEnd/>
        </a:ln>
      </cdr:spPr>
      <cdr:txBody>
        <a:bodyPr xmlns:a="http://schemas.openxmlformats.org/drawingml/2006/main"/>
        <a:lstStyle xmlns:a="http://schemas.openxmlformats.org/drawingml/2006/main"/>
        <a:p xmlns:a="http://schemas.openxmlformats.org/drawingml/2006/main">
          <a:endParaRPr lang="pl-PL"/>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278FB93-682B-4BAE-874D-58B139A5D4A0}" type="datetimeFigureOut">
              <a:rPr lang="en-GB" smtClean="0"/>
              <a:t>22/09/2023</a:t>
            </a:fld>
            <a:endParaRPr lang="en-GB"/>
          </a:p>
        </p:txBody>
      </p:sp>
      <p:sp>
        <p:nvSpPr>
          <p:cNvPr id="4" name="Symbol zastępczy obrazu slajdu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Symbol zastępczy notatek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6" name="Symbol zastępczy stopki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ymbol zastępczy numeru slajdu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CAA8590-303E-4925-9AC3-261414BE0D8D}" type="slidenum">
              <a:rPr lang="en-GB" smtClean="0"/>
              <a:t>‹#›</a:t>
            </a:fld>
            <a:endParaRPr lang="en-GB"/>
          </a:p>
        </p:txBody>
      </p:sp>
    </p:spTree>
    <p:extLst>
      <p:ext uri="{BB962C8B-B14F-4D97-AF65-F5344CB8AC3E}">
        <p14:creationId xmlns:p14="http://schemas.microsoft.com/office/powerpoint/2010/main" val="2560313216"/>
      </p:ext>
    </p:extLst>
  </p:cSld>
  <p:clrMap bg1="lt1" tx1="dk1" bg2="lt2" tx2="dk2" accent1="accent1" accent2="accent2" accent3="accent3" accent4="accent4" accent5="accent5" accent6="accent6" hlink="hlink" folHlink="folHlink"/>
  <p:notesStyle>
    <a:lvl1pPr marL="0" algn="l" defTabSz="3506084" rtl="0" eaLnBrk="1" latinLnBrk="0" hangingPunct="1">
      <a:defRPr sz="4601" kern="1200">
        <a:solidFill>
          <a:schemeClr val="tx1"/>
        </a:solidFill>
        <a:latin typeface="+mn-lt"/>
        <a:ea typeface="+mn-ea"/>
        <a:cs typeface="+mn-cs"/>
      </a:defRPr>
    </a:lvl1pPr>
    <a:lvl2pPr marL="1753042" algn="l" defTabSz="3506084" rtl="0" eaLnBrk="1" latinLnBrk="0" hangingPunct="1">
      <a:defRPr sz="4601" kern="1200">
        <a:solidFill>
          <a:schemeClr val="tx1"/>
        </a:solidFill>
        <a:latin typeface="+mn-lt"/>
        <a:ea typeface="+mn-ea"/>
        <a:cs typeface="+mn-cs"/>
      </a:defRPr>
    </a:lvl2pPr>
    <a:lvl3pPr marL="3506084" algn="l" defTabSz="3506084" rtl="0" eaLnBrk="1" latinLnBrk="0" hangingPunct="1">
      <a:defRPr sz="4601" kern="1200">
        <a:solidFill>
          <a:schemeClr val="tx1"/>
        </a:solidFill>
        <a:latin typeface="+mn-lt"/>
        <a:ea typeface="+mn-ea"/>
        <a:cs typeface="+mn-cs"/>
      </a:defRPr>
    </a:lvl3pPr>
    <a:lvl4pPr marL="5259126" algn="l" defTabSz="3506084" rtl="0" eaLnBrk="1" latinLnBrk="0" hangingPunct="1">
      <a:defRPr sz="4601" kern="1200">
        <a:solidFill>
          <a:schemeClr val="tx1"/>
        </a:solidFill>
        <a:latin typeface="+mn-lt"/>
        <a:ea typeface="+mn-ea"/>
        <a:cs typeface="+mn-cs"/>
      </a:defRPr>
    </a:lvl4pPr>
    <a:lvl5pPr marL="7012168" algn="l" defTabSz="3506084" rtl="0" eaLnBrk="1" latinLnBrk="0" hangingPunct="1">
      <a:defRPr sz="4601" kern="1200">
        <a:solidFill>
          <a:schemeClr val="tx1"/>
        </a:solidFill>
        <a:latin typeface="+mn-lt"/>
        <a:ea typeface="+mn-ea"/>
        <a:cs typeface="+mn-cs"/>
      </a:defRPr>
    </a:lvl5pPr>
    <a:lvl6pPr marL="8765210" algn="l" defTabSz="3506084" rtl="0" eaLnBrk="1" latinLnBrk="0" hangingPunct="1">
      <a:defRPr sz="4601" kern="1200">
        <a:solidFill>
          <a:schemeClr val="tx1"/>
        </a:solidFill>
        <a:latin typeface="+mn-lt"/>
        <a:ea typeface="+mn-ea"/>
        <a:cs typeface="+mn-cs"/>
      </a:defRPr>
    </a:lvl6pPr>
    <a:lvl7pPr marL="10518252" algn="l" defTabSz="3506084" rtl="0" eaLnBrk="1" latinLnBrk="0" hangingPunct="1">
      <a:defRPr sz="4601" kern="1200">
        <a:solidFill>
          <a:schemeClr val="tx1"/>
        </a:solidFill>
        <a:latin typeface="+mn-lt"/>
        <a:ea typeface="+mn-ea"/>
        <a:cs typeface="+mn-cs"/>
      </a:defRPr>
    </a:lvl7pPr>
    <a:lvl8pPr marL="12271294" algn="l" defTabSz="3506084" rtl="0" eaLnBrk="1" latinLnBrk="0" hangingPunct="1">
      <a:defRPr sz="4601" kern="1200">
        <a:solidFill>
          <a:schemeClr val="tx1"/>
        </a:solidFill>
        <a:latin typeface="+mn-lt"/>
        <a:ea typeface="+mn-ea"/>
        <a:cs typeface="+mn-cs"/>
      </a:defRPr>
    </a:lvl8pPr>
    <a:lvl9pPr marL="14024336" algn="l" defTabSz="3506084" rtl="0" eaLnBrk="1" latinLnBrk="0" hangingPunct="1">
      <a:defRPr sz="460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a:p>
        </p:txBody>
      </p:sp>
      <p:sp>
        <p:nvSpPr>
          <p:cNvPr id="4" name="Symbol zastępczy numeru slajdu 3"/>
          <p:cNvSpPr>
            <a:spLocks noGrp="1"/>
          </p:cNvSpPr>
          <p:nvPr>
            <p:ph type="sldNum" sz="quarter" idx="10"/>
          </p:nvPr>
        </p:nvSpPr>
        <p:spPr/>
        <p:txBody>
          <a:bodyPr/>
          <a:lstStyle/>
          <a:p>
            <a:fld id="{2CAA8590-303E-4925-9AC3-261414BE0D8D}" type="slidenum">
              <a:rPr lang="en-GB" smtClean="0"/>
              <a:t>1</a:t>
            </a:fld>
            <a:endParaRPr lang="en-GB"/>
          </a:p>
        </p:txBody>
      </p:sp>
    </p:spTree>
    <p:extLst>
      <p:ext uri="{BB962C8B-B14F-4D97-AF65-F5344CB8AC3E}">
        <p14:creationId xmlns:p14="http://schemas.microsoft.com/office/powerpoint/2010/main" val="118637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pl-PL"/>
              <a:t>Kliknij, aby edytować styl</a:t>
            </a:r>
            <a:endParaRPr lang="en-US"/>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pl-PL"/>
              <a:t>Kliknij, aby edytować styl wzorca podtytułu</a:t>
            </a:r>
            <a:endParaRPr lang="en-US"/>
          </a:p>
        </p:txBody>
      </p:sp>
      <p:sp>
        <p:nvSpPr>
          <p:cNvPr id="4" name="Date Placeholder 3"/>
          <p:cNvSpPr>
            <a:spLocks noGrp="1"/>
          </p:cNvSpPr>
          <p:nvPr>
            <p:ph type="dt" sz="half" idx="10"/>
          </p:nvPr>
        </p:nvSpPr>
        <p:spPr/>
        <p:txBody>
          <a:bodyPr/>
          <a:lstStyle/>
          <a:p>
            <a:fld id="{9D28B087-5FDA-4F56-98C0-AC66FE491A9C}"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211842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D28B087-5FDA-4F56-98C0-AC66FE491A9C}"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136210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pl-PL"/>
              <a:t>Kliknij, aby edytować styl</a:t>
            </a:r>
            <a:endParaRPr lang="en-US"/>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D28B087-5FDA-4F56-98C0-AC66FE491A9C}"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1140424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D28B087-5FDA-4F56-98C0-AC66FE491A9C}"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155964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pl-PL"/>
              <a:t>Kliknij, aby edytować styl</a:t>
            </a:r>
            <a:endParaRPr lang="en-US"/>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D28B087-5FDA-4F56-98C0-AC66FE491A9C}" type="datetimeFigureOut">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288976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2942759" y="8059374"/>
            <a:ext cx="18191599" cy="1920934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Content Placeholder 3"/>
          <p:cNvSpPr>
            <a:spLocks noGrp="1"/>
          </p:cNvSpPr>
          <p:nvPr>
            <p:ph sz="half" idx="2"/>
          </p:nvPr>
        </p:nvSpPr>
        <p:spPr>
          <a:xfrm>
            <a:off x="21669405" y="8059374"/>
            <a:ext cx="18191599" cy="1920934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Date Placeholder 4"/>
          <p:cNvSpPr>
            <a:spLocks noGrp="1"/>
          </p:cNvSpPr>
          <p:nvPr>
            <p:ph type="dt" sz="half" idx="10"/>
          </p:nvPr>
        </p:nvSpPr>
        <p:spPr/>
        <p:txBody>
          <a:bodyPr/>
          <a:lstStyle/>
          <a:p>
            <a:fld id="{9D28B087-5FDA-4F56-98C0-AC66FE491A9C}" type="datetimeFigureOut">
              <a:rPr lang="en-GB" smtClean="0"/>
              <a:t>22/09/2023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26226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pl-PL"/>
              <a:t>Kliknij, aby edytować styl</a:t>
            </a:r>
            <a:endParaRPr lang="en-US"/>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pl-PL"/>
              <a:t>Kliknij, aby edytować style wzorca tekstu</a:t>
            </a:r>
          </a:p>
        </p:txBody>
      </p:sp>
      <p:sp>
        <p:nvSpPr>
          <p:cNvPr id="4" name="Content Placeholder 3"/>
          <p:cNvSpPr>
            <a:spLocks noGrp="1"/>
          </p:cNvSpPr>
          <p:nvPr>
            <p:ph sz="half" idx="2"/>
          </p:nvPr>
        </p:nvSpPr>
        <p:spPr>
          <a:xfrm>
            <a:off x="2948339" y="11058863"/>
            <a:ext cx="18107995" cy="1626592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pl-PL"/>
              <a:t>Kliknij, aby edytować style wzorca tekstu</a:t>
            </a:r>
          </a:p>
        </p:txBody>
      </p:sp>
      <p:sp>
        <p:nvSpPr>
          <p:cNvPr id="6" name="Content Placeholder 5"/>
          <p:cNvSpPr>
            <a:spLocks noGrp="1"/>
          </p:cNvSpPr>
          <p:nvPr>
            <p:ph sz="quarter" idx="4"/>
          </p:nvPr>
        </p:nvSpPr>
        <p:spPr>
          <a:xfrm>
            <a:off x="21669408" y="11058863"/>
            <a:ext cx="18197174" cy="1626592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Date Placeholder 6"/>
          <p:cNvSpPr>
            <a:spLocks noGrp="1"/>
          </p:cNvSpPr>
          <p:nvPr>
            <p:ph type="dt" sz="half" idx="10"/>
          </p:nvPr>
        </p:nvSpPr>
        <p:spPr/>
        <p:txBody>
          <a:bodyPr/>
          <a:lstStyle/>
          <a:p>
            <a:fld id="{9D28B087-5FDA-4F56-98C0-AC66FE491A9C}" type="datetimeFigureOut">
              <a:rPr lang="en-GB" smtClean="0"/>
              <a:t>22/09/2023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46430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9D28B087-5FDA-4F56-98C0-AC66FE491A9C}" type="datetimeFigureOut">
              <a:rPr lang="en-GB" smtClean="0"/>
              <a:t>22/09/2023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428215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8B087-5FDA-4F56-98C0-AC66FE491A9C}" type="datetimeFigureOut">
              <a:rPr lang="en-GB" smtClean="0"/>
              <a:t>22/09/2023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338111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pl-PL"/>
              <a:t>Kliknij, aby edytować styl</a:t>
            </a:r>
            <a:endParaRPr lang="en-US"/>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D28B087-5FDA-4F56-98C0-AC66FE491A9C}" type="datetimeFigureOut">
              <a:rPr lang="en-GB" smtClean="0"/>
              <a:t>22/09/2023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395029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pl-PL"/>
              <a:t>Kliknij, aby edytować styl</a:t>
            </a:r>
            <a:endParaRPr lang="en-US"/>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pl-PL"/>
              <a:t>Kliknij ikonę, aby dodać obraz</a:t>
            </a:r>
            <a:endParaRPr lang="en-US"/>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D28B087-5FDA-4F56-98C0-AC66FE491A9C}" type="datetimeFigureOut">
              <a:rPr lang="en-GB" smtClean="0"/>
              <a:t>22/09/2023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0B5BEB-45DB-4844-B34E-19607244A5CC}" type="slidenum">
              <a:rPr lang="en-GB" smtClean="0"/>
              <a:t>‹#›</a:t>
            </a:fld>
            <a:endParaRPr lang="en-GB"/>
          </a:p>
        </p:txBody>
      </p:sp>
    </p:spTree>
    <p:extLst>
      <p:ext uri="{BB962C8B-B14F-4D97-AF65-F5344CB8AC3E}">
        <p14:creationId xmlns:p14="http://schemas.microsoft.com/office/powerpoint/2010/main" val="1144697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9D28B087-5FDA-4F56-98C0-AC66FE491A9C}" type="datetimeFigureOut">
              <a:rPr lang="en-GB" smtClean="0"/>
              <a:t>22/09/2023</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D60B5BEB-45DB-4844-B34E-19607244A5CC}" type="slidenum">
              <a:rPr lang="en-GB" smtClean="0"/>
              <a:t>‹#›</a:t>
            </a:fld>
            <a:endParaRPr lang="en-GB"/>
          </a:p>
        </p:txBody>
      </p:sp>
    </p:spTree>
    <p:extLst>
      <p:ext uri="{BB962C8B-B14F-4D97-AF65-F5344CB8AC3E}">
        <p14:creationId xmlns:p14="http://schemas.microsoft.com/office/powerpoint/2010/main" val="32289948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sz="quarter" idx="3"/>
          </p:nvPr>
        </p:nvSpPr>
        <p:spPr>
          <a:xfrm>
            <a:off x="14503277" y="5684496"/>
            <a:ext cx="28060806" cy="18840200"/>
          </a:xfrm>
          <a:solidFill>
            <a:srgbClr val="0070C0"/>
          </a:solidFill>
          <a:effectLst/>
        </p:spPr>
        <p:txBody>
          <a:bodyPr anchor="t">
            <a:normAutofit/>
          </a:bodyPr>
          <a:lstStyle/>
          <a:p>
            <a:pPr algn="ctr"/>
            <a:r>
              <a:rPr lang="en-US" sz="7200" dirty="0">
                <a:solidFill>
                  <a:schemeClr val="bg1"/>
                </a:solidFill>
                <a:latin typeface="Arial Narrow" panose="020B0606020202030204" pitchFamily="34" charset="0"/>
              </a:rPr>
              <a:t>Results</a:t>
            </a:r>
          </a:p>
        </p:txBody>
      </p:sp>
      <p:sp>
        <p:nvSpPr>
          <p:cNvPr id="4" name="Symbol zastępczy zawartości 3"/>
          <p:cNvSpPr>
            <a:spLocks noGrp="1"/>
          </p:cNvSpPr>
          <p:nvPr>
            <p:ph sz="half" idx="2"/>
          </p:nvPr>
        </p:nvSpPr>
        <p:spPr>
          <a:xfrm>
            <a:off x="502696" y="13440230"/>
            <a:ext cx="13808122" cy="16464972"/>
          </a:xfrm>
          <a:solidFill>
            <a:srgbClr val="0070C0"/>
          </a:solidFill>
          <a:effectLst/>
        </p:spPr>
        <p:txBody>
          <a:bodyPr/>
          <a:lstStyle/>
          <a:p>
            <a:pPr marL="0" indent="0" algn="ctr">
              <a:buNone/>
            </a:pPr>
            <a:r>
              <a:rPr lang="pl-PL" sz="7200" b="1" dirty="0">
                <a:solidFill>
                  <a:schemeClr val="bg1"/>
                </a:solidFill>
                <a:latin typeface="Arial Narrow" panose="020B0606020202030204" pitchFamily="34" charset="0"/>
              </a:rPr>
              <a:t>Materials and </a:t>
            </a:r>
            <a:r>
              <a:rPr lang="en-US" sz="7200" b="1" dirty="0">
                <a:solidFill>
                  <a:schemeClr val="bg1"/>
                </a:solidFill>
                <a:latin typeface="Arial Narrow" panose="020B0606020202030204" pitchFamily="34" charset="0"/>
              </a:rPr>
              <a:t>Methods</a:t>
            </a:r>
            <a:endParaRPr lang="en-US" sz="7200" b="1" dirty="0">
              <a:solidFill>
                <a:schemeClr val="bg1"/>
              </a:solidFill>
              <a:highlight>
                <a:srgbClr val="29658A"/>
              </a:highlight>
              <a:latin typeface="Arial Narrow" panose="020B0606020202030204" pitchFamily="34" charset="0"/>
            </a:endParaRPr>
          </a:p>
        </p:txBody>
      </p:sp>
      <p:sp>
        <p:nvSpPr>
          <p:cNvPr id="3" name="Symbol zastępczy tekstu 2"/>
          <p:cNvSpPr>
            <a:spLocks noGrp="1"/>
          </p:cNvSpPr>
          <p:nvPr>
            <p:ph type="body" idx="1"/>
          </p:nvPr>
        </p:nvSpPr>
        <p:spPr>
          <a:xfrm>
            <a:off x="521518" y="5684496"/>
            <a:ext cx="13829306" cy="7236821"/>
          </a:xfrm>
          <a:solidFill>
            <a:srgbClr val="0070C0"/>
          </a:solidFill>
          <a:effectLst/>
          <a:scene3d>
            <a:camera prst="orthographicFront"/>
            <a:lightRig rig="threePt" dir="t"/>
          </a:scene3d>
          <a:sp3d prstMaterial="matte"/>
        </p:spPr>
        <p:txBody>
          <a:bodyPr anchor="t">
            <a:normAutofit/>
          </a:bodyPr>
          <a:lstStyle/>
          <a:p>
            <a:pPr algn="ctr"/>
            <a:r>
              <a:rPr lang="en-US" sz="7200" b="1" dirty="0">
                <a:solidFill>
                  <a:schemeClr val="bg1"/>
                </a:solidFill>
                <a:latin typeface="Arial Narrow" panose="020B0606020202030204" pitchFamily="34" charset="0"/>
              </a:rPr>
              <a:t>Introduction</a:t>
            </a:r>
            <a:endParaRPr lang="en-US" sz="7200" dirty="0">
              <a:solidFill>
                <a:schemeClr val="bg1"/>
              </a:solidFill>
              <a:highlight>
                <a:srgbClr val="C68F97"/>
              </a:highlight>
              <a:latin typeface="Arial Narrow" panose="020B0606020202030204" pitchFamily="34" charset="0"/>
            </a:endParaRPr>
          </a:p>
        </p:txBody>
      </p:sp>
      <p:sp>
        <p:nvSpPr>
          <p:cNvPr id="13" name="Tytuł 12"/>
          <p:cNvSpPr>
            <a:spLocks noGrp="1"/>
          </p:cNvSpPr>
          <p:nvPr>
            <p:ph type="title"/>
          </p:nvPr>
        </p:nvSpPr>
        <p:spPr>
          <a:xfrm>
            <a:off x="2531347" y="1161122"/>
            <a:ext cx="37741068" cy="1975161"/>
          </a:xfrm>
        </p:spPr>
        <p:txBody>
          <a:bodyPr>
            <a:normAutofit/>
          </a:bodyPr>
          <a:lstStyle/>
          <a:p>
            <a:pPr algn="ctr"/>
            <a:r>
              <a:rPr lang="en-US" sz="6600" b="1" dirty="0">
                <a:latin typeface="Arial Narrow" panose="020B0606020202030204" pitchFamily="34" charset="0"/>
              </a:rPr>
              <a:t>Safety evaluation of different topical medical devices – quantitative analysis of selected cytokines in </a:t>
            </a:r>
            <a:r>
              <a:rPr lang="en-US" sz="6600" b="1" i="1" dirty="0">
                <a:latin typeface="Arial Narrow" panose="020B0606020202030204" pitchFamily="34" charset="0"/>
              </a:rPr>
              <a:t>ex vivo </a:t>
            </a:r>
            <a:r>
              <a:rPr lang="en-US" sz="6600" b="1" dirty="0">
                <a:latin typeface="Arial Narrow" panose="020B0606020202030204" pitchFamily="34" charset="0"/>
              </a:rPr>
              <a:t>skin model and hypoallergic properties assessed </a:t>
            </a:r>
            <a:r>
              <a:rPr lang="en-US" sz="6600" b="1" i="1" dirty="0">
                <a:latin typeface="Arial Narrow" panose="020B0606020202030204" pitchFamily="34" charset="0"/>
              </a:rPr>
              <a:t>in vivo</a:t>
            </a:r>
            <a:endParaRPr lang="pl-PL" sz="6600" b="1" i="1" dirty="0">
              <a:latin typeface="Arial Narrow" panose="020B0606020202030204" pitchFamily="34" charset="0"/>
            </a:endParaRPr>
          </a:p>
        </p:txBody>
      </p:sp>
      <p:sp>
        <p:nvSpPr>
          <p:cNvPr id="17" name="pole tekstowe 16"/>
          <p:cNvSpPr txBox="1"/>
          <p:nvPr/>
        </p:nvSpPr>
        <p:spPr>
          <a:xfrm>
            <a:off x="1533622" y="3346730"/>
            <a:ext cx="38935636" cy="2188380"/>
          </a:xfrm>
          <a:prstGeom prst="rect">
            <a:avLst/>
          </a:prstGeom>
        </p:spPr>
        <p:txBody>
          <a:bodyPr vert="horz" wrap="square" lIns="91440" tIns="45720" rIns="91440" bIns="45720" rtlCol="0">
            <a:noAutofit/>
          </a:bodyPr>
          <a:lstStyle/>
          <a:p>
            <a:pPr algn="ctr"/>
            <a:r>
              <a:rPr lang="pl-PL" sz="4800">
                <a:latin typeface="Arial Narrow" panose="020B0606020202030204" pitchFamily="34" charset="0"/>
              </a:rPr>
              <a:t>Karolina Lendzion</a:t>
            </a:r>
            <a:r>
              <a:rPr lang="pl-PL" sz="4800" baseline="30000">
                <a:latin typeface="Arial Narrow" panose="020B0606020202030204" pitchFamily="34" charset="0"/>
              </a:rPr>
              <a:t>1</a:t>
            </a:r>
            <a:r>
              <a:rPr lang="pl-PL" sz="4800">
                <a:latin typeface="Arial Narrow" panose="020B0606020202030204" pitchFamily="34" charset="0"/>
              </a:rPr>
              <a:t>, Monika Pasikowska-Piwko</a:t>
            </a:r>
            <a:r>
              <a:rPr lang="pl-PL" sz="4800" baseline="30000">
                <a:latin typeface="Arial Narrow" panose="020B0606020202030204" pitchFamily="34" charset="0"/>
              </a:rPr>
              <a:t>1</a:t>
            </a:r>
            <a:r>
              <a:rPr lang="pl-PL" sz="4800">
                <a:latin typeface="Arial Narrow" panose="020B0606020202030204" pitchFamily="34" charset="0"/>
              </a:rPr>
              <a:t>, Robert Czarnomysy</a:t>
            </a:r>
            <a:r>
              <a:rPr lang="pl-PL" sz="4800" baseline="30000">
                <a:latin typeface="Arial Narrow" panose="020B0606020202030204" pitchFamily="34" charset="0"/>
              </a:rPr>
              <a:t>2</a:t>
            </a:r>
            <a:r>
              <a:rPr lang="pl-PL" sz="4800">
                <a:latin typeface="Arial Narrow" panose="020B0606020202030204" pitchFamily="34" charset="0"/>
              </a:rPr>
              <a:t>,</a:t>
            </a:r>
            <a:r>
              <a:rPr lang="pl-PL" sz="4800" baseline="30000">
                <a:latin typeface="Arial Narrow" panose="020B0606020202030204" pitchFamily="34" charset="0"/>
              </a:rPr>
              <a:t> </a:t>
            </a:r>
            <a:r>
              <a:rPr lang="pl-PL" sz="4800">
                <a:latin typeface="Arial Narrow" panose="020B0606020202030204" pitchFamily="34" charset="0"/>
              </a:rPr>
              <a:t>Katarzyna Rogiewicz</a:t>
            </a:r>
            <a:r>
              <a:rPr lang="pl-PL" sz="4800" baseline="30000">
                <a:latin typeface="Arial Narrow" panose="020B0606020202030204" pitchFamily="34" charset="0"/>
              </a:rPr>
              <a:t>1</a:t>
            </a:r>
            <a:r>
              <a:rPr lang="pl-PL" sz="4800">
                <a:latin typeface="Arial Narrow" panose="020B0606020202030204" pitchFamily="34" charset="0"/>
              </a:rPr>
              <a:t>, Irena Eris</a:t>
            </a:r>
            <a:r>
              <a:rPr lang="pl-PL" sz="4800" baseline="30000">
                <a:latin typeface="Arial Narrow" panose="020B0606020202030204" pitchFamily="34" charset="0"/>
              </a:rPr>
              <a:t>1</a:t>
            </a:r>
          </a:p>
          <a:p>
            <a:pPr algn="ctr"/>
            <a:endParaRPr lang="pl-PL" sz="800">
              <a:latin typeface="Arial Narrow" panose="020B0606020202030204" pitchFamily="34" charset="0"/>
            </a:endParaRPr>
          </a:p>
          <a:p>
            <a:pPr algn="ctr"/>
            <a:r>
              <a:rPr lang="pl-PL" sz="3200" baseline="30000">
                <a:latin typeface="Arial Narrow" panose="020B0606020202030204" pitchFamily="34" charset="0"/>
              </a:rPr>
              <a:t>1</a:t>
            </a:r>
            <a:r>
              <a:rPr lang="en-GB" sz="3200">
                <a:latin typeface="Arial Narrow" panose="020B0606020202030204" pitchFamily="34" charset="0"/>
              </a:rPr>
              <a:t>Dr Irena Eris S.A.</a:t>
            </a:r>
            <a:r>
              <a:rPr lang="pl-PL" sz="3200">
                <a:latin typeface="Arial Narrow" panose="020B0606020202030204" pitchFamily="34" charset="0"/>
              </a:rPr>
              <a:t>,</a:t>
            </a:r>
            <a:r>
              <a:rPr lang="en-US" sz="3200">
                <a:latin typeface="Arial Narrow" panose="020B0606020202030204" pitchFamily="34" charset="0"/>
              </a:rPr>
              <a:t> </a:t>
            </a:r>
            <a:r>
              <a:rPr lang="pl-PL" sz="3200">
                <a:latin typeface="Arial Narrow" panose="020B0606020202030204" pitchFamily="34" charset="0"/>
              </a:rPr>
              <a:t>Centre for Science and Research,</a:t>
            </a:r>
            <a:r>
              <a:rPr lang="en-GB" sz="3200">
                <a:latin typeface="Arial Narrow" panose="020B0606020202030204" pitchFamily="34" charset="0"/>
              </a:rPr>
              <a:t> </a:t>
            </a:r>
            <a:r>
              <a:rPr lang="en-GB" sz="3200" err="1">
                <a:latin typeface="Arial Narrow" panose="020B0606020202030204" pitchFamily="34" charset="0"/>
              </a:rPr>
              <a:t>Piaseczno</a:t>
            </a:r>
            <a:r>
              <a:rPr lang="pl-PL" sz="3200">
                <a:latin typeface="Arial Narrow" panose="020B0606020202030204" pitchFamily="34" charset="0"/>
              </a:rPr>
              <a:t>, Poland</a:t>
            </a:r>
          </a:p>
          <a:p>
            <a:pPr algn="ctr"/>
            <a:r>
              <a:rPr lang="pl-PL" sz="3200" baseline="30000">
                <a:latin typeface="Arial Narrow" panose="020B0606020202030204" pitchFamily="34" charset="0"/>
              </a:rPr>
              <a:t>2</a:t>
            </a:r>
            <a:r>
              <a:rPr lang="pl-PL" sz="3200">
                <a:latin typeface="Arial Narrow" panose="020B0606020202030204" pitchFamily="34" charset="0"/>
              </a:rPr>
              <a:t>Medical </a:t>
            </a:r>
            <a:r>
              <a:rPr lang="en-GB" sz="3200">
                <a:latin typeface="Arial Narrow" panose="020B0606020202030204" pitchFamily="34" charset="0"/>
              </a:rPr>
              <a:t>University of </a:t>
            </a:r>
            <a:r>
              <a:rPr lang="pl-PL" sz="3200">
                <a:latin typeface="Arial Narrow" panose="020B0606020202030204" pitchFamily="34" charset="0"/>
              </a:rPr>
              <a:t>Białystok</a:t>
            </a:r>
            <a:r>
              <a:rPr lang="en-GB" sz="3200">
                <a:latin typeface="Arial Narrow" panose="020B0606020202030204" pitchFamily="34" charset="0"/>
              </a:rPr>
              <a:t>,</a:t>
            </a:r>
            <a:r>
              <a:rPr lang="pl-PL" sz="3200">
                <a:latin typeface="Arial Narrow" panose="020B0606020202030204" pitchFamily="34" charset="0"/>
              </a:rPr>
              <a:t> </a:t>
            </a:r>
            <a:r>
              <a:rPr lang="pl-PL" sz="3200" err="1">
                <a:latin typeface="Arial Narrow" panose="020B0606020202030204" pitchFamily="34" charset="0"/>
              </a:rPr>
              <a:t>Faculty</a:t>
            </a:r>
            <a:r>
              <a:rPr lang="pl-PL" sz="3200">
                <a:latin typeface="Arial Narrow" panose="020B0606020202030204" pitchFamily="34" charset="0"/>
              </a:rPr>
              <a:t> of </a:t>
            </a:r>
            <a:r>
              <a:rPr lang="pl-PL" sz="3200" err="1">
                <a:latin typeface="Arial Narrow" panose="020B0606020202030204" pitchFamily="34" charset="0"/>
              </a:rPr>
              <a:t>Pharmacy</a:t>
            </a:r>
            <a:r>
              <a:rPr lang="pl-PL" sz="3200">
                <a:latin typeface="Arial Narrow" panose="020B0606020202030204" pitchFamily="34" charset="0"/>
              </a:rPr>
              <a:t> with the </a:t>
            </a:r>
            <a:r>
              <a:rPr lang="pl-PL" sz="3200" err="1">
                <a:latin typeface="Arial Narrow" panose="020B0606020202030204" pitchFamily="34" charset="0"/>
              </a:rPr>
              <a:t>Division</a:t>
            </a:r>
            <a:r>
              <a:rPr lang="pl-PL" sz="3200">
                <a:latin typeface="Arial Narrow" panose="020B0606020202030204" pitchFamily="34" charset="0"/>
              </a:rPr>
              <a:t> of </a:t>
            </a:r>
            <a:r>
              <a:rPr lang="pl-PL" sz="3200" err="1">
                <a:latin typeface="Arial Narrow" panose="020B0606020202030204" pitchFamily="34" charset="0"/>
              </a:rPr>
              <a:t>Laboratory</a:t>
            </a:r>
            <a:r>
              <a:rPr lang="pl-PL" sz="3200">
                <a:latin typeface="Arial Narrow" panose="020B0606020202030204" pitchFamily="34" charset="0"/>
              </a:rPr>
              <a:t> </a:t>
            </a:r>
            <a:r>
              <a:rPr lang="pl-PL" sz="3200" err="1">
                <a:latin typeface="Arial Narrow" panose="020B0606020202030204" pitchFamily="34" charset="0"/>
              </a:rPr>
              <a:t>Medicine</a:t>
            </a:r>
            <a:r>
              <a:rPr lang="en-GB" sz="3200">
                <a:latin typeface="Arial Narrow" panose="020B0606020202030204" pitchFamily="34" charset="0"/>
              </a:rPr>
              <a:t>, </a:t>
            </a:r>
            <a:r>
              <a:rPr lang="en-US" sz="3200">
                <a:latin typeface="Arial Narrow" panose="020B0606020202030204" pitchFamily="34" charset="0"/>
              </a:rPr>
              <a:t>Department of Synthesis and Technology of Drugs</a:t>
            </a:r>
            <a:r>
              <a:rPr lang="pl-PL" sz="3200">
                <a:latin typeface="Arial Narrow" panose="020B0606020202030204" pitchFamily="34" charset="0"/>
              </a:rPr>
              <a:t>, Białystok, Poland</a:t>
            </a:r>
            <a:endParaRPr lang="en-GB" sz="3200">
              <a:latin typeface="Arial Narrow" panose="020B0606020202030204" pitchFamily="34" charset="0"/>
            </a:endParaRPr>
          </a:p>
        </p:txBody>
      </p:sp>
      <p:cxnSp>
        <p:nvCxnSpPr>
          <p:cNvPr id="19" name="Łącznik prosty 18"/>
          <p:cNvCxnSpPr/>
          <p:nvPr/>
        </p:nvCxnSpPr>
        <p:spPr>
          <a:xfrm>
            <a:off x="2237270" y="3288066"/>
            <a:ext cx="38329221" cy="0"/>
          </a:xfrm>
          <a:prstGeom prst="line">
            <a:avLst/>
          </a:prstGeom>
          <a:ln w="76200"/>
        </p:spPr>
        <p:style>
          <a:lnRef idx="3">
            <a:schemeClr val="accent3"/>
          </a:lnRef>
          <a:fillRef idx="0">
            <a:schemeClr val="accent3"/>
          </a:fillRef>
          <a:effectRef idx="2">
            <a:schemeClr val="accent3"/>
          </a:effectRef>
          <a:fontRef idx="minor">
            <a:schemeClr val="tx1"/>
          </a:fontRef>
        </p:style>
      </p:cxnSp>
      <p:sp>
        <p:nvSpPr>
          <p:cNvPr id="2" name="pole tekstowe 1"/>
          <p:cNvSpPr txBox="1"/>
          <p:nvPr/>
        </p:nvSpPr>
        <p:spPr>
          <a:xfrm>
            <a:off x="0" y="40566"/>
            <a:ext cx="5957969" cy="802159"/>
          </a:xfrm>
          <a:prstGeom prst="rect">
            <a:avLst/>
          </a:prstGeom>
        </p:spPr>
        <p:txBody>
          <a:bodyPr vert="horz" wrap="none" lIns="91440" tIns="45720" rIns="91440" bIns="45720" rtlCol="0">
            <a:noAutofit/>
          </a:bodyPr>
          <a:lstStyle/>
          <a:p>
            <a:r>
              <a:rPr lang="pl-PL" sz="2800" b="1">
                <a:latin typeface="Arial Narrow" panose="020B0606020202030204" pitchFamily="34" charset="0"/>
              </a:rPr>
              <a:t>32th EADV Congress Berlin, 11-14.10.2023</a:t>
            </a:r>
            <a:endParaRPr lang="en-GB" sz="2800" b="1">
              <a:latin typeface="Arial Narrow" panose="020B0606020202030204" pitchFamily="34" charset="0"/>
            </a:endParaRPr>
          </a:p>
        </p:txBody>
      </p:sp>
      <p:sp>
        <p:nvSpPr>
          <p:cNvPr id="84" name="Symbol zastępczy zawartości 5">
            <a:extLst>
              <a:ext uri="{FF2B5EF4-FFF2-40B4-BE49-F238E27FC236}">
                <a16:creationId xmlns:a16="http://schemas.microsoft.com/office/drawing/2014/main" id="{96D69FAE-118A-C82C-177C-E5CD647FA79A}"/>
              </a:ext>
            </a:extLst>
          </p:cNvPr>
          <p:cNvSpPr txBox="1">
            <a:spLocks/>
          </p:cNvSpPr>
          <p:nvPr/>
        </p:nvSpPr>
        <p:spPr>
          <a:xfrm>
            <a:off x="14522099" y="24919456"/>
            <a:ext cx="28041984" cy="4985746"/>
          </a:xfrm>
          <a:prstGeom prst="rect">
            <a:avLst/>
          </a:prstGeom>
          <a:solidFill>
            <a:srgbClr val="0070C0"/>
          </a:solidFill>
          <a:effectLst/>
        </p:spPr>
        <p:txBody>
          <a:bodyPr vert="horz" lIns="91440" tIns="45720" rIns="91440" bIns="45720" rtlCol="0" anchor="t">
            <a:normAutofit/>
          </a:bodyPr>
          <a:lst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a:lstStyle>
          <a:p>
            <a:pPr marL="0" indent="0" algn="ctr">
              <a:buFont typeface="Arial" panose="020B0604020202020204" pitchFamily="34" charset="0"/>
              <a:buNone/>
            </a:pPr>
            <a:r>
              <a:rPr kumimoji="0" lang="en-US" sz="7200" b="1" i="0" u="none" strike="noStrike" kern="1200" cap="none" spc="0" normalizeH="0" baseline="0" dirty="0">
                <a:ln>
                  <a:noFill/>
                </a:ln>
                <a:solidFill>
                  <a:prstClr val="white"/>
                </a:solidFill>
                <a:effectLst/>
                <a:uLnTx/>
                <a:uFillTx/>
                <a:latin typeface="Arial Narrow" panose="020B0606020202030204" pitchFamily="34" charset="0"/>
              </a:rPr>
              <a:t>Conclusions</a:t>
            </a:r>
            <a:endParaRPr lang="en-US" sz="16600" b="1" dirty="0">
              <a:solidFill>
                <a:schemeClr val="bg1"/>
              </a:solidFill>
              <a:highlight>
                <a:srgbClr val="C68F97"/>
              </a:highlight>
              <a:latin typeface="Arial Narrow" panose="020B0606020202030204" pitchFamily="34" charset="0"/>
            </a:endParaRPr>
          </a:p>
        </p:txBody>
      </p:sp>
      <p:sp>
        <p:nvSpPr>
          <p:cNvPr id="50" name="pole tekstowe 49">
            <a:extLst>
              <a:ext uri="{FF2B5EF4-FFF2-40B4-BE49-F238E27FC236}">
                <a16:creationId xmlns:a16="http://schemas.microsoft.com/office/drawing/2014/main" id="{C37ADD88-7181-B217-E7F7-2EA2B3F72106}"/>
              </a:ext>
            </a:extLst>
          </p:cNvPr>
          <p:cNvSpPr txBox="1"/>
          <p:nvPr/>
        </p:nvSpPr>
        <p:spPr>
          <a:xfrm>
            <a:off x="17766521" y="7148916"/>
            <a:ext cx="23627118" cy="4949486"/>
          </a:xfrm>
          <a:prstGeom prst="rect">
            <a:avLst/>
          </a:prstGeom>
          <a:effectLst/>
        </p:spPr>
        <p:txBody>
          <a:bodyPr vert="horz" wrap="square" lIns="91440" tIns="45720" rIns="91440" bIns="45720" rtlCol="0">
            <a:noAutofit/>
          </a:bodyPr>
          <a:lstStyle/>
          <a:p>
            <a:pPr marL="0" indent="0" algn="just">
              <a:buFont typeface="Arial" panose="020B0604020202020204" pitchFamily="34" charset="0"/>
              <a:buNone/>
            </a:pPr>
            <a:endParaRPr lang="pl-PL" sz="3200">
              <a:latin typeface="Arial Narrow" panose="020B0606020202030204" pitchFamily="34" charset="0"/>
            </a:endParaRPr>
          </a:p>
        </p:txBody>
      </p:sp>
      <p:sp>
        <p:nvSpPr>
          <p:cNvPr id="51" name="Prostokąt zaokrąglony 33">
            <a:extLst>
              <a:ext uri="{FF2B5EF4-FFF2-40B4-BE49-F238E27FC236}">
                <a16:creationId xmlns:a16="http://schemas.microsoft.com/office/drawing/2014/main" id="{CB94183A-A141-C80E-14CE-09F3025D55D6}"/>
              </a:ext>
            </a:extLst>
          </p:cNvPr>
          <p:cNvSpPr/>
          <p:nvPr/>
        </p:nvSpPr>
        <p:spPr>
          <a:xfrm>
            <a:off x="14866189" y="6656618"/>
            <a:ext cx="27381637" cy="17498782"/>
          </a:xfrm>
          <a:prstGeom prst="roundRect">
            <a:avLst>
              <a:gd name="adj" fmla="val 1439"/>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1000"/>
              </a:spcAft>
            </a:pPr>
            <a:endParaRPr lang="en-US" sz="36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52" name="Prostokąt 51">
            <a:extLst>
              <a:ext uri="{FF2B5EF4-FFF2-40B4-BE49-F238E27FC236}">
                <a16:creationId xmlns:a16="http://schemas.microsoft.com/office/drawing/2014/main" id="{09AF9E06-B3CC-D869-64D3-19A8C03DB8F3}"/>
              </a:ext>
            </a:extLst>
          </p:cNvPr>
          <p:cNvSpPr/>
          <p:nvPr/>
        </p:nvSpPr>
        <p:spPr>
          <a:xfrm>
            <a:off x="33945343" y="12859370"/>
            <a:ext cx="8041780" cy="2677656"/>
          </a:xfrm>
          <a:prstGeom prst="rect">
            <a:avLst/>
          </a:prstGeom>
          <a:effectLst/>
        </p:spPr>
        <p:txBody>
          <a:bodyPr wrap="square">
            <a:spAutoFit/>
          </a:bodyPr>
          <a:lstStyle/>
          <a:p>
            <a:pPr algn="just"/>
            <a:r>
              <a:rPr lang="pl-PL" sz="2400" b="1" dirty="0" err="1">
                <a:latin typeface="Arial Narrow" panose="020B0606020202030204" pitchFamily="34" charset="0"/>
              </a:rPr>
              <a:t>Figure</a:t>
            </a:r>
            <a:r>
              <a:rPr lang="pl-PL" sz="2400" b="1" dirty="0">
                <a:latin typeface="Arial Narrow" panose="020B0606020202030204" pitchFamily="34" charset="0"/>
              </a:rPr>
              <a:t> 2. </a:t>
            </a:r>
            <a:r>
              <a:rPr lang="pl-PL" sz="2400" dirty="0">
                <a:latin typeface="Arial Narrow" panose="020B0606020202030204" pitchFamily="34" charset="0"/>
              </a:rPr>
              <a:t>IL-1</a:t>
            </a:r>
            <a:r>
              <a:rPr lang="el-GR" sz="2400" dirty="0">
                <a:latin typeface="Arial Narrow" panose="020B0606020202030204" pitchFamily="34" charset="0"/>
              </a:rPr>
              <a:t>β</a:t>
            </a:r>
            <a:r>
              <a:rPr lang="pl-PL" sz="2400" dirty="0">
                <a:latin typeface="Arial Narrow" panose="020B0606020202030204" pitchFamily="34" charset="0"/>
              </a:rPr>
              <a:t> </a:t>
            </a:r>
            <a:r>
              <a:rPr lang="en-US" sz="2400" dirty="0">
                <a:latin typeface="Arial Narrow" panose="020B0606020202030204" pitchFamily="34" charset="0"/>
              </a:rPr>
              <a:t>concentration in culture medium of </a:t>
            </a:r>
            <a:r>
              <a:rPr lang="en-US" sz="2400" dirty="0" err="1">
                <a:latin typeface="Arial Narrow" panose="020B0606020202030204" pitchFamily="34" charset="0"/>
              </a:rPr>
              <a:t>RhE</a:t>
            </a:r>
            <a:r>
              <a:rPr lang="en-US" sz="2400" dirty="0">
                <a:latin typeface="Arial Narrow" panose="020B0606020202030204" pitchFamily="34" charset="0"/>
              </a:rPr>
              <a:t> model after </a:t>
            </a:r>
            <a:br>
              <a:rPr lang="pl-PL" sz="2400" dirty="0">
                <a:latin typeface="Arial Narrow" panose="020B0606020202030204" pitchFamily="34" charset="0"/>
              </a:rPr>
            </a:br>
            <a:r>
              <a:rPr lang="pl-PL" sz="2400" dirty="0">
                <a:latin typeface="Arial Narrow" panose="020B0606020202030204" pitchFamily="34" charset="0"/>
              </a:rPr>
              <a:t>1 </a:t>
            </a:r>
            <a:r>
              <a:rPr lang="en-US" sz="2400" dirty="0">
                <a:latin typeface="Arial Narrow" panose="020B0606020202030204" pitchFamily="34" charset="0"/>
              </a:rPr>
              <a:t>h</a:t>
            </a:r>
            <a:r>
              <a:rPr lang="pl-PL" sz="2400" dirty="0">
                <a:latin typeface="Arial Narrow" panose="020B0606020202030204" pitchFamily="34" charset="0"/>
              </a:rPr>
              <a:t> </a:t>
            </a:r>
            <a:r>
              <a:rPr lang="pl-PL" sz="2400" dirty="0" err="1">
                <a:latin typeface="Arial Narrow" panose="020B0606020202030204" pitchFamily="34" charset="0"/>
              </a:rPr>
              <a:t>exposure</a:t>
            </a:r>
            <a:r>
              <a:rPr lang="pl-PL" sz="2400" dirty="0">
                <a:latin typeface="Arial Narrow" panose="020B0606020202030204" pitchFamily="34" charset="0"/>
              </a:rPr>
              <a:t> to</a:t>
            </a:r>
            <a:r>
              <a:rPr lang="en-US" sz="2400" dirty="0">
                <a:latin typeface="Arial Narrow" panose="020B0606020202030204" pitchFamily="34" charset="0"/>
              </a:rPr>
              <a:t> 15107, 16901, 16917, and 16926. PC – 0.5% SDS – irritant/non-</a:t>
            </a:r>
            <a:r>
              <a:rPr lang="en-US" sz="2400" dirty="0" err="1">
                <a:latin typeface="Arial Narrow" panose="020B0606020202030204" pitchFamily="34" charset="0"/>
              </a:rPr>
              <a:t>sensiti</a:t>
            </a:r>
            <a:r>
              <a:rPr lang="pl-PL" sz="2400" dirty="0">
                <a:latin typeface="Arial Narrow" panose="020B0606020202030204" pitchFamily="34" charset="0"/>
              </a:rPr>
              <a:t>z</a:t>
            </a:r>
            <a:r>
              <a:rPr lang="en-US" sz="2400" dirty="0">
                <a:latin typeface="Arial Narrow" panose="020B0606020202030204" pitchFamily="34" charset="0"/>
              </a:rPr>
              <a:t>er. Ref. – </a:t>
            </a:r>
            <a:r>
              <a:rPr lang="pl-PL" sz="2400" dirty="0">
                <a:latin typeface="Arial Narrow" panose="020B0606020202030204" pitchFamily="34" charset="0"/>
              </a:rPr>
              <a:t>p</a:t>
            </a:r>
            <a:r>
              <a:rPr lang="en-US" sz="2400" dirty="0" err="1">
                <a:latin typeface="Arial Narrow" panose="020B0606020202030204" pitchFamily="34" charset="0"/>
              </a:rPr>
              <a:t>araben</a:t>
            </a:r>
            <a:r>
              <a:rPr lang="en-US" sz="2400" dirty="0">
                <a:latin typeface="Arial Narrow" panose="020B0606020202030204" pitchFamily="34" charset="0"/>
              </a:rPr>
              <a:t> mixture – irritant/sensitizer. Values are presented as mean ± SD from three readings </a:t>
            </a:r>
            <a:r>
              <a:rPr lang="en-US" sz="2400" dirty="0" err="1">
                <a:latin typeface="Arial Narrow" panose="020B0606020202030204" pitchFamily="34" charset="0"/>
              </a:rPr>
              <a:t>performe</a:t>
            </a:r>
            <a:r>
              <a:rPr lang="pl-PL" sz="2400" dirty="0">
                <a:latin typeface="Arial Narrow" panose="020B0606020202030204" pitchFamily="34" charset="0"/>
              </a:rPr>
              <a:t>d</a:t>
            </a:r>
            <a:r>
              <a:rPr lang="en-US" sz="2400" dirty="0">
                <a:latin typeface="Arial Narrow" panose="020B0606020202030204" pitchFamily="34" charset="0"/>
              </a:rPr>
              <a:t> in duplicate (n=6</a:t>
            </a:r>
            <a:r>
              <a:rPr lang="pl-PL" sz="2400" dirty="0">
                <a:latin typeface="Arial Narrow" panose="020B0606020202030204" pitchFamily="34" charset="0"/>
              </a:rPr>
              <a:t>).</a:t>
            </a:r>
            <a:r>
              <a:rPr lang="en-US" sz="2400" dirty="0">
                <a:latin typeface="Arial Narrow" panose="020B0606020202030204" pitchFamily="34" charset="0"/>
              </a:rPr>
              <a:t> Differences between test samples and NC</a:t>
            </a:r>
            <a:r>
              <a:rPr lang="en-US" sz="2400" b="1" dirty="0">
                <a:latin typeface="Arial Narrow" panose="020B0606020202030204" pitchFamily="34" charset="0"/>
              </a:rPr>
              <a:t> </a:t>
            </a:r>
            <a:r>
              <a:rPr lang="en-US" sz="2400" dirty="0">
                <a:latin typeface="Arial Narrow" panose="020B0606020202030204" pitchFamily="34" charset="0"/>
              </a:rPr>
              <a:t>(untreated cells) were calculated using one-way ANOVA with </a:t>
            </a:r>
            <a:r>
              <a:rPr lang="en-US" sz="2400" dirty="0" err="1">
                <a:latin typeface="Arial Narrow" panose="020B0606020202030204" pitchFamily="34" charset="0"/>
              </a:rPr>
              <a:t>Dunnet</a:t>
            </a:r>
            <a:r>
              <a:rPr lang="en-US" sz="2400" dirty="0">
                <a:latin typeface="Arial Narrow" panose="020B0606020202030204" pitchFamily="34" charset="0"/>
              </a:rPr>
              <a:t> test</a:t>
            </a:r>
            <a:r>
              <a:rPr lang="pl-PL" sz="2400" dirty="0">
                <a:latin typeface="Arial Narrow" panose="020B0606020202030204" pitchFamily="34" charset="0"/>
              </a:rPr>
              <a:t>.</a:t>
            </a:r>
            <a:r>
              <a:rPr lang="en-US" sz="2400" dirty="0">
                <a:latin typeface="Arial Narrow" panose="020B0606020202030204" pitchFamily="34" charset="0"/>
              </a:rPr>
              <a:t> </a:t>
            </a:r>
            <a:endParaRPr lang="pl-PL" sz="2400" dirty="0">
              <a:latin typeface="Arial Narrow" panose="020B0606020202030204" pitchFamily="34" charset="0"/>
            </a:endParaRPr>
          </a:p>
          <a:p>
            <a:pPr algn="just"/>
            <a:r>
              <a:rPr lang="en-US" sz="2400" i="1" dirty="0">
                <a:latin typeface="Arial Narrow" panose="020B0606020202030204" pitchFamily="34" charset="0"/>
              </a:rPr>
              <a:t>** p&lt;0.002 vs. NC; * p&lt;0.033 vs NC</a:t>
            </a:r>
            <a:r>
              <a:rPr lang="en-US" sz="2400" dirty="0">
                <a:latin typeface="Arial Narrow" panose="020B0606020202030204" pitchFamily="34" charset="0"/>
              </a:rPr>
              <a:t>.</a:t>
            </a:r>
            <a:endParaRPr lang="en-US" sz="2400" i="1" dirty="0">
              <a:latin typeface="Arial Narrow" panose="020B0606020202030204" pitchFamily="34" charset="0"/>
            </a:endParaRPr>
          </a:p>
        </p:txBody>
      </p:sp>
      <p:sp>
        <p:nvSpPr>
          <p:cNvPr id="64" name="Prostokąt 63">
            <a:extLst>
              <a:ext uri="{FF2B5EF4-FFF2-40B4-BE49-F238E27FC236}">
                <a16:creationId xmlns:a16="http://schemas.microsoft.com/office/drawing/2014/main" id="{89FC7EE0-85F9-7D31-8D8F-B9B5A882655D}"/>
              </a:ext>
            </a:extLst>
          </p:cNvPr>
          <p:cNvSpPr/>
          <p:nvPr/>
        </p:nvSpPr>
        <p:spPr>
          <a:xfrm>
            <a:off x="14866189" y="6789392"/>
            <a:ext cx="27381637" cy="5089855"/>
          </a:xfrm>
          <a:prstGeom prst="rect">
            <a:avLst/>
          </a:prstGeom>
          <a:effectLst/>
        </p:spPr>
        <p:txBody>
          <a:bodyPr wrap="square">
            <a:spAutoFit/>
          </a:bodyPr>
          <a:lstStyle/>
          <a:p>
            <a:pPr algn="just">
              <a:lnSpc>
                <a:spcPct val="114000"/>
              </a:lnSpc>
            </a:pPr>
            <a:r>
              <a:rPr lang="pl-PL" sz="3600" dirty="0">
                <a:latin typeface="Arial Narrow" panose="020B0606020202030204" pitchFamily="34" charset="0"/>
              </a:rPr>
              <a:t>Maximum </a:t>
            </a:r>
            <a:r>
              <a:rPr lang="en-US" sz="3600" dirty="0">
                <a:latin typeface="Arial Narrow" panose="020B0606020202030204" pitchFamily="34" charset="0"/>
              </a:rPr>
              <a:t>concentrations in which tested medical devices did not exhibit cytotoxicity in L929 cells a</a:t>
            </a:r>
            <a:r>
              <a:rPr lang="pl-PL" sz="3600" dirty="0">
                <a:latin typeface="Arial Narrow" panose="020B0606020202030204" pitchFamily="34" charset="0"/>
              </a:rPr>
              <a:t>r</a:t>
            </a:r>
            <a:r>
              <a:rPr lang="en-US" sz="3600" dirty="0">
                <a:latin typeface="Arial Narrow" panose="020B0606020202030204" pitchFamily="34" charset="0"/>
              </a:rPr>
              <a:t>e presented in </a:t>
            </a:r>
            <a:r>
              <a:rPr lang="en-US" sz="3600" b="1" dirty="0">
                <a:latin typeface="Arial Narrow" panose="020B0606020202030204" pitchFamily="34" charset="0"/>
              </a:rPr>
              <a:t>Table 1</a:t>
            </a:r>
            <a:r>
              <a:rPr lang="en-US" sz="3600" dirty="0">
                <a:latin typeface="Arial Narrow" panose="020B0606020202030204" pitchFamily="34" charset="0"/>
              </a:rPr>
              <a:t>. All tested formulations were reported to not possess irritant potential in </a:t>
            </a:r>
            <a:r>
              <a:rPr lang="en-US" sz="3600" dirty="0" err="1">
                <a:latin typeface="Arial Narrow" panose="020B0606020202030204" pitchFamily="34" charset="0"/>
              </a:rPr>
              <a:t>RhE</a:t>
            </a:r>
            <a:r>
              <a:rPr lang="en-US" sz="3600" dirty="0">
                <a:latin typeface="Arial Narrow" panose="020B0606020202030204" pitchFamily="34" charset="0"/>
              </a:rPr>
              <a:t> model (</a:t>
            </a:r>
            <a:r>
              <a:rPr lang="en-US" sz="3600" b="1" dirty="0">
                <a:latin typeface="Arial Narrow" panose="020B0606020202030204" pitchFamily="34" charset="0"/>
              </a:rPr>
              <a:t>Figure </a:t>
            </a:r>
            <a:r>
              <a:rPr lang="pl-PL" sz="3600" b="1" dirty="0">
                <a:latin typeface="Arial Narrow" panose="020B0606020202030204" pitchFamily="34" charset="0"/>
              </a:rPr>
              <a:t>1</a:t>
            </a:r>
            <a:r>
              <a:rPr lang="pl-PL" sz="3600" dirty="0">
                <a:latin typeface="Arial Narrow" panose="020B0606020202030204" pitchFamily="34" charset="0"/>
              </a:rPr>
              <a:t>.) </a:t>
            </a:r>
            <a:r>
              <a:rPr lang="en-US" sz="3600" dirty="0">
                <a:latin typeface="Arial Narrow" panose="020B0606020202030204" pitchFamily="34" charset="0"/>
              </a:rPr>
              <a:t>The inhibition of a pro-inflammatory cytokine IL-1β concentration was observed for </a:t>
            </a:r>
            <a:r>
              <a:rPr lang="en-US" sz="3600" b="1" dirty="0">
                <a:latin typeface="Arial Narrow" panose="020B0606020202030204" pitchFamily="34" charset="0"/>
              </a:rPr>
              <a:t>15107</a:t>
            </a:r>
            <a:r>
              <a:rPr lang="en-US" sz="3600" dirty="0">
                <a:latin typeface="Arial Narrow" panose="020B0606020202030204" pitchFamily="34" charset="0"/>
              </a:rPr>
              <a:t>, </a:t>
            </a:r>
            <a:r>
              <a:rPr lang="en-US" sz="3600" b="1" dirty="0">
                <a:latin typeface="Arial Narrow" panose="020B0606020202030204" pitchFamily="34" charset="0"/>
              </a:rPr>
              <a:t>16907</a:t>
            </a:r>
            <a:r>
              <a:rPr lang="en-US" sz="3600" dirty="0">
                <a:latin typeface="Arial Narrow" panose="020B0606020202030204" pitchFamily="34" charset="0"/>
              </a:rPr>
              <a:t>, and </a:t>
            </a:r>
            <a:r>
              <a:rPr lang="en-US" sz="3600" b="1" dirty="0">
                <a:latin typeface="Arial Narrow" panose="020B0606020202030204" pitchFamily="34" charset="0"/>
              </a:rPr>
              <a:t>16926</a:t>
            </a:r>
            <a:r>
              <a:rPr lang="en-US" sz="3600" dirty="0">
                <a:latin typeface="Arial Narrow" panose="020B0606020202030204" pitchFamily="34" charset="0"/>
              </a:rPr>
              <a:t>, but none of the results were statistically significant, compared to control samples. For </a:t>
            </a:r>
            <a:r>
              <a:rPr lang="en-US" sz="3600" b="1" dirty="0">
                <a:latin typeface="Arial Narrow" panose="020B0606020202030204" pitchFamily="34" charset="0"/>
              </a:rPr>
              <a:t>16917</a:t>
            </a:r>
            <a:r>
              <a:rPr lang="en-US" sz="3600" dirty="0">
                <a:latin typeface="Arial Narrow" panose="020B0606020202030204" pitchFamily="34" charset="0"/>
              </a:rPr>
              <a:t>, the concentration of IL-1β was comparable to the value reported in NC. For IL-6, a decrease in concentration was reported for </a:t>
            </a:r>
            <a:r>
              <a:rPr lang="en-US" sz="3600" b="1" dirty="0">
                <a:latin typeface="Arial Narrow" panose="020B0606020202030204" pitchFamily="34" charset="0"/>
              </a:rPr>
              <a:t>15107</a:t>
            </a:r>
            <a:r>
              <a:rPr lang="en-US" sz="3600" dirty="0">
                <a:latin typeface="Arial Narrow" panose="020B0606020202030204" pitchFamily="34" charset="0"/>
              </a:rPr>
              <a:t>, </a:t>
            </a:r>
            <a:r>
              <a:rPr lang="en-US" sz="3600" b="1" dirty="0">
                <a:latin typeface="Arial Narrow" panose="020B0606020202030204" pitchFamily="34" charset="0"/>
              </a:rPr>
              <a:t>16906</a:t>
            </a:r>
            <a:r>
              <a:rPr lang="en-US" sz="3600" dirty="0">
                <a:latin typeface="Arial Narrow" panose="020B0606020202030204" pitchFamily="34" charset="0"/>
              </a:rPr>
              <a:t> and </a:t>
            </a:r>
            <a:r>
              <a:rPr lang="en-US" sz="3600" b="1" dirty="0">
                <a:latin typeface="Arial Narrow" panose="020B0606020202030204" pitchFamily="34" charset="0"/>
              </a:rPr>
              <a:t>16926</a:t>
            </a:r>
            <a:r>
              <a:rPr lang="pl-PL" sz="3600" dirty="0">
                <a:latin typeface="Arial Narrow" panose="020B0606020202030204" pitchFamily="34" charset="0"/>
              </a:rPr>
              <a:t> (</a:t>
            </a:r>
            <a:r>
              <a:rPr lang="en-US" sz="3600" b="1" dirty="0">
                <a:latin typeface="Arial Narrow" panose="020B0606020202030204" pitchFamily="34" charset="0"/>
              </a:rPr>
              <a:t>Figure</a:t>
            </a:r>
            <a:r>
              <a:rPr lang="pl-PL" sz="3600" b="1" dirty="0">
                <a:latin typeface="Arial Narrow" panose="020B0606020202030204" pitchFamily="34" charset="0"/>
              </a:rPr>
              <a:t> 2</a:t>
            </a:r>
            <a:r>
              <a:rPr lang="pl-PL" sz="3600" dirty="0">
                <a:latin typeface="Arial Narrow" panose="020B0606020202030204" pitchFamily="34" charset="0"/>
              </a:rPr>
              <a:t>)</a:t>
            </a:r>
            <a:r>
              <a:rPr lang="en-US" sz="3600" dirty="0">
                <a:latin typeface="Arial Narrow" panose="020B0606020202030204" pitchFamily="34" charset="0"/>
              </a:rPr>
              <a:t>. The results were not statistically significant. Treatment with </a:t>
            </a:r>
            <a:r>
              <a:rPr lang="en-US" sz="3600" b="1" dirty="0">
                <a:latin typeface="Arial Narrow" panose="020B0606020202030204" pitchFamily="34" charset="0"/>
              </a:rPr>
              <a:t>16917</a:t>
            </a:r>
            <a:r>
              <a:rPr lang="en-US" sz="3600" dirty="0">
                <a:latin typeface="Arial Narrow" panose="020B0606020202030204" pitchFamily="34" charset="0"/>
              </a:rPr>
              <a:t> caused a statistically significant increase in IL-6 concentration. As IL-6 exhibits both pro- and anti-inflammatory properties, additional analyses regarding its mode of action in the evaluated model are required</a:t>
            </a:r>
            <a:r>
              <a:rPr lang="pl-PL" sz="3600" dirty="0">
                <a:latin typeface="Arial Narrow" panose="020B0606020202030204" pitchFamily="34" charset="0"/>
              </a:rPr>
              <a:t> (</a:t>
            </a:r>
            <a:r>
              <a:rPr lang="en-US" sz="3600" b="1" dirty="0">
                <a:latin typeface="Arial Narrow" panose="020B0606020202030204" pitchFamily="34" charset="0"/>
              </a:rPr>
              <a:t>Figure</a:t>
            </a:r>
            <a:r>
              <a:rPr lang="pl-PL" sz="3600" b="1" dirty="0">
                <a:latin typeface="Arial Narrow" panose="020B0606020202030204" pitchFamily="34" charset="0"/>
              </a:rPr>
              <a:t> 3</a:t>
            </a:r>
            <a:r>
              <a:rPr lang="pl-PL" sz="3600" dirty="0">
                <a:latin typeface="Arial Narrow" panose="020B0606020202030204" pitchFamily="34" charset="0"/>
              </a:rPr>
              <a:t>)</a:t>
            </a:r>
            <a:r>
              <a:rPr lang="en-US" sz="3600" dirty="0">
                <a:latin typeface="Arial Narrow" panose="020B0606020202030204" pitchFamily="34" charset="0"/>
              </a:rPr>
              <a:t>.</a:t>
            </a:r>
            <a:r>
              <a:rPr lang="pl-PL" sz="3600" dirty="0">
                <a:latin typeface="Arial Narrow" panose="020B0606020202030204" pitchFamily="34" charset="0"/>
              </a:rPr>
              <a:t> </a:t>
            </a:r>
            <a:r>
              <a:rPr lang="en-US" sz="3600" dirty="0">
                <a:latin typeface="Arial Narrow" panose="020B0606020202030204" pitchFamily="34" charset="0"/>
              </a:rPr>
              <a:t>In case of pro-inflammatory IL-8, we observed a slight decline in its concentration for </a:t>
            </a:r>
            <a:r>
              <a:rPr lang="en-US" sz="3600" b="1" dirty="0">
                <a:latin typeface="Arial Narrow" panose="020B0606020202030204" pitchFamily="34" charset="0"/>
              </a:rPr>
              <a:t>15107</a:t>
            </a:r>
            <a:r>
              <a:rPr lang="en-US" sz="3600" dirty="0">
                <a:latin typeface="Arial Narrow" panose="020B0606020202030204" pitchFamily="34" charset="0"/>
              </a:rPr>
              <a:t>, </a:t>
            </a:r>
            <a:r>
              <a:rPr lang="en-US" sz="3600" b="1" dirty="0">
                <a:latin typeface="Arial Narrow" panose="020B0606020202030204" pitchFamily="34" charset="0"/>
              </a:rPr>
              <a:t>16917</a:t>
            </a:r>
            <a:r>
              <a:rPr lang="en-US" sz="3600" dirty="0">
                <a:latin typeface="Arial Narrow" panose="020B0606020202030204" pitchFamily="34" charset="0"/>
              </a:rPr>
              <a:t>, and </a:t>
            </a:r>
            <a:r>
              <a:rPr lang="en-US" sz="3600" b="1" dirty="0">
                <a:latin typeface="Arial Narrow" panose="020B0606020202030204" pitchFamily="34" charset="0"/>
              </a:rPr>
              <a:t>16926</a:t>
            </a:r>
            <a:r>
              <a:rPr lang="en-US" sz="3600" dirty="0">
                <a:latin typeface="Arial Narrow" panose="020B0606020202030204" pitchFamily="34" charset="0"/>
              </a:rPr>
              <a:t>. However, the differences between samples and NC were statistically insignificant. Treatment with </a:t>
            </a:r>
            <a:r>
              <a:rPr lang="en-US" sz="3600" b="1" dirty="0">
                <a:latin typeface="Arial Narrow" panose="020B0606020202030204" pitchFamily="34" charset="0"/>
              </a:rPr>
              <a:t>16907</a:t>
            </a:r>
            <a:r>
              <a:rPr lang="en-US" sz="3600" dirty="0">
                <a:latin typeface="Arial Narrow" panose="020B0606020202030204" pitchFamily="34" charset="0"/>
              </a:rPr>
              <a:t> did not influence the concentration of IL-8 in comparison with NC</a:t>
            </a:r>
            <a:r>
              <a:rPr lang="pl-PL" sz="3600" dirty="0">
                <a:latin typeface="Arial Narrow" panose="020B0606020202030204" pitchFamily="34" charset="0"/>
              </a:rPr>
              <a:t> (</a:t>
            </a:r>
            <a:r>
              <a:rPr lang="en-US" sz="3600" b="1" dirty="0">
                <a:latin typeface="Arial Narrow" panose="020B0606020202030204" pitchFamily="34" charset="0"/>
              </a:rPr>
              <a:t>Figure</a:t>
            </a:r>
            <a:r>
              <a:rPr lang="pl-PL" sz="3600" b="1" dirty="0">
                <a:latin typeface="Arial Narrow" panose="020B0606020202030204" pitchFamily="34" charset="0"/>
              </a:rPr>
              <a:t> 4</a:t>
            </a:r>
            <a:r>
              <a:rPr lang="pl-PL" sz="3600" dirty="0">
                <a:latin typeface="Arial Narrow" panose="020B0606020202030204" pitchFamily="34" charset="0"/>
              </a:rPr>
              <a:t>)</a:t>
            </a:r>
            <a:r>
              <a:rPr lang="en-US" sz="3600" dirty="0">
                <a:latin typeface="Arial Narrow" panose="020B0606020202030204" pitchFamily="34" charset="0"/>
              </a:rPr>
              <a:t>.</a:t>
            </a:r>
            <a:r>
              <a:rPr lang="pl-PL" sz="36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Patch tests did not reveal </a:t>
            </a:r>
            <a:r>
              <a:rPr lang="en-US" sz="3600" dirty="0">
                <a:latin typeface="Arial Narrow" panose="020B0606020202030204" pitchFamily="34" charset="0"/>
                <a:ea typeface="Calibri" panose="020F0502020204030204" pitchFamily="34" charset="0"/>
                <a:cs typeface="Times New Roman" panose="02020603050405020304" pitchFamily="18" charset="0"/>
              </a:rPr>
              <a:t>any</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 allergic</a:t>
            </a:r>
            <a:r>
              <a:rPr lang="en-US" sz="3600" dirty="0">
                <a:latin typeface="Arial Narrow" panose="020B0606020202030204" pitchFamily="34" charset="0"/>
                <a:ea typeface="Calibri" panose="020F0502020204030204" pitchFamily="34" charset="0"/>
                <a:cs typeface="Times New Roman" panose="02020603050405020304" pitchFamily="18" charset="0"/>
              </a:rPr>
              <a:t> or</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 irritation reactions to the tested formulations in the subjects</a:t>
            </a:r>
            <a:r>
              <a:rPr lang="en-US" sz="3600" dirty="0">
                <a:latin typeface="Arial Narrow" panose="020B0606020202030204" pitchFamily="34" charset="0"/>
                <a:ea typeface="Calibri" panose="020F0502020204030204" pitchFamily="34" charset="0"/>
                <a:cs typeface="Times New Roman" panose="02020603050405020304" pitchFamily="18" charset="0"/>
              </a:rPr>
              <a:t> </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(data not shown).</a:t>
            </a:r>
            <a:endParaRPr lang="en-US" sz="3600" dirty="0">
              <a:latin typeface="Arial Narrow" panose="020B0606020202030204" pitchFamily="34" charset="0"/>
            </a:endParaRPr>
          </a:p>
        </p:txBody>
      </p:sp>
      <p:sp>
        <p:nvSpPr>
          <p:cNvPr id="99" name="Prostokąt zaokrąglony 33">
            <a:extLst>
              <a:ext uri="{FF2B5EF4-FFF2-40B4-BE49-F238E27FC236}">
                <a16:creationId xmlns:a16="http://schemas.microsoft.com/office/drawing/2014/main" id="{7DFF4FC5-F540-1EFD-25CC-FB7F4ED23F95}"/>
              </a:ext>
            </a:extLst>
          </p:cNvPr>
          <p:cNvSpPr/>
          <p:nvPr/>
        </p:nvSpPr>
        <p:spPr>
          <a:xfrm>
            <a:off x="713977" y="14369142"/>
            <a:ext cx="13324853" cy="15070237"/>
          </a:xfrm>
          <a:prstGeom prst="roundRect">
            <a:avLst>
              <a:gd name="adj" fmla="val 1518"/>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4000"/>
              </a:lnSpc>
              <a:spcAft>
                <a:spcPts val="800"/>
              </a:spcAft>
            </a:pP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Preliminary cytotoxicity assay was performed in L929 murine fibroblast </a:t>
            </a:r>
            <a:r>
              <a:rPr lang="pl-PL" sz="3600" dirty="0" err="1">
                <a:solidFill>
                  <a:schemeClr val="tx1"/>
                </a:solidFill>
                <a:latin typeface="Arial Narrow" panose="020B0606020202030204" pitchFamily="34" charset="0"/>
                <a:ea typeface="Calibri" panose="020F0502020204030204" pitchFamily="34" charset="0"/>
                <a:cs typeface="Times New Roman" panose="02020603050405020304" pitchFamily="18" charset="0"/>
              </a:rPr>
              <a:t>cell</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line. </a:t>
            </a:r>
            <a:r>
              <a:rPr lang="en-US"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Cells were incubated </a:t>
            </a: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for</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24 h with four</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topical</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medical</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devices</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15107</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 urea-based cream for hyperkeratosis-related dermatoses;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16907</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 emulsion with urea for the treatment of cradle cap;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16917</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 cleansing foam for sensitive, AD-prone skin, and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16926</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 </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a:t>
            </a:r>
            <a:r>
              <a:rPr lang="en-US"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mollient</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cream for AD flare-ups)</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in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different</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concentrations</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(0.001-20%)</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After</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incubation</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MTT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assay</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was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performed</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t>
            </a:r>
            <a:endPar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4000"/>
              </a:lnSpc>
              <a:spcAft>
                <a:spcPts val="800"/>
              </a:spcAft>
            </a:pP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Reconstructed human epidermis (R</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h</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EpiDerm</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model was </a:t>
            </a: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latin typeface="Arial Narrow" panose="020B0606020202030204" pitchFamily="34" charset="0"/>
                <a:ea typeface="Calibri" panose="020F0502020204030204" pitchFamily="34" charset="0"/>
                <a:cs typeface="Times New Roman" panose="02020603050405020304" pitchFamily="18" charset="0"/>
              </a:rPr>
              <a:t>exposed</a:t>
            </a:r>
            <a:b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b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to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15107</a:t>
            </a:r>
            <a:r>
              <a:rPr lang="pl-PL"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16907</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16917</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and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16926</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Positive control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PC</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used</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in the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study</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was 0.5% SDS. A common sensitizer</a:t>
            </a:r>
            <a:r>
              <a:rPr lang="en-US"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 (a mixture of p</a:t>
            </a:r>
            <a:r>
              <a:rPr lang="en-US" sz="3600" dirty="0">
                <a:solidFill>
                  <a:schemeClr val="tx1"/>
                </a:solidFill>
                <a:latin typeface="Arial Narrow" panose="020B0606020202030204" pitchFamily="34" charset="0"/>
              </a:rPr>
              <a:t>henoxyethanol, methylparaben, </a:t>
            </a:r>
            <a:r>
              <a:rPr lang="en-US" sz="3600" dirty="0" err="1">
                <a:solidFill>
                  <a:schemeClr val="tx1"/>
                </a:solidFill>
                <a:latin typeface="Arial Narrow" panose="020B0606020202030204" pitchFamily="34" charset="0"/>
              </a:rPr>
              <a:t>ethylparaben</a:t>
            </a:r>
            <a:r>
              <a:rPr lang="en-US" sz="3600" dirty="0">
                <a:solidFill>
                  <a:schemeClr val="tx1"/>
                </a:solidFill>
                <a:latin typeface="Arial Narrow" panose="020B0606020202030204" pitchFamily="34" charset="0"/>
              </a:rPr>
              <a:t>, propylparaben, and butylparaben)</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was used as reference</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pl-PL"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Ref.</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After 1</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h of </a:t>
            </a:r>
            <a:r>
              <a:rPr lang="en-US"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exposure to tested medical </a:t>
            </a: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devices</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tissues were rinsed and incubated for 24 h to allow the release of cytokines</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Then,</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culture media were collected and subjected to flow cytometry analysis of IL-1β, IL-6 and IL-8 concentrations. The influence on the concentration of selected cytokines was referred to negative control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NC</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untreated cells). Tissues were then incubated for additional 18 h and MTT assay was performed to assess the irritation potential of tested formulations.</a:t>
            </a:r>
          </a:p>
          <a:p>
            <a:pPr algn="just">
              <a:lnSpc>
                <a:spcPct val="114000"/>
              </a:lnSpc>
              <a:spcAft>
                <a:spcPts val="800"/>
              </a:spcAft>
            </a:pP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To assess the </a:t>
            </a:r>
            <a:r>
              <a:rPr lang="en-US"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hypoallergenicity</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of tested formulations,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semi</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-open </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patch tests were conducted in groups of 20 females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16907</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16917</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16926</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and a group</a:t>
            </a:r>
            <a:b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b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of 20 females and 10 males (</a:t>
            </a:r>
            <a:r>
              <a:rPr lang="en-US" sz="36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15107</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All patients</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included</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in the </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patch</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tests </a:t>
            </a:r>
            <a:r>
              <a:rPr lang="en-US"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had</a:t>
            </a: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 </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history of allergy. Tested form</a:t>
            </a:r>
            <a:r>
              <a:rPr lang="pl-PL"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ul</a:t>
            </a:r>
            <a:r>
              <a:rPr lang="en-US" sz="3600" dirty="0" err="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ations</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were applied </a:t>
            </a: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on </a:t>
            </a:r>
            <a:r>
              <a:rPr lang="pl-PL" sz="3600" dirty="0" err="1">
                <a:solidFill>
                  <a:schemeClr val="tx1"/>
                </a:solidFill>
                <a:latin typeface="Arial Narrow" panose="020B0606020202030204" pitchFamily="34" charset="0"/>
                <a:ea typeface="Calibri" panose="020F0502020204030204" pitchFamily="34" charset="0"/>
                <a:cs typeface="Times New Roman" panose="02020603050405020304" pitchFamily="18" charset="0"/>
              </a:rPr>
              <a:t>volar</a:t>
            </a: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latin typeface="Arial Narrow" panose="020B0606020202030204" pitchFamily="34" charset="0"/>
                <a:ea typeface="Calibri" panose="020F0502020204030204" pitchFamily="34" charset="0"/>
                <a:cs typeface="Times New Roman" panose="02020603050405020304" pitchFamily="18" charset="0"/>
              </a:rPr>
              <a:t>side</a:t>
            </a: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 of the </a:t>
            </a:r>
            <a:r>
              <a:rPr lang="pl-PL" sz="3600" dirty="0" err="1">
                <a:solidFill>
                  <a:schemeClr val="tx1"/>
                </a:solidFill>
                <a:latin typeface="Arial Narrow" panose="020B0606020202030204" pitchFamily="34" charset="0"/>
                <a:ea typeface="Calibri" panose="020F0502020204030204" pitchFamily="34" charset="0"/>
                <a:cs typeface="Times New Roman" panose="02020603050405020304" pitchFamily="18" charset="0"/>
              </a:rPr>
              <a:t>arm</a:t>
            </a: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 </a:t>
            </a:r>
            <a:r>
              <a:rPr lang="pl-PL" sz="3600" dirty="0" err="1">
                <a:solidFill>
                  <a:schemeClr val="tx1"/>
                </a:solidFill>
                <a:latin typeface="Arial Narrow" panose="020B0606020202030204" pitchFamily="34" charset="0"/>
                <a:ea typeface="Calibri" panose="020F0502020204030204" pitchFamily="34" charset="0"/>
                <a:cs typeface="Times New Roman" panose="02020603050405020304" pitchFamily="18" charset="0"/>
              </a:rPr>
              <a:t>or</a:t>
            </a:r>
            <a:r>
              <a:rPr lang="pl-PL"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 on the </a:t>
            </a:r>
            <a:r>
              <a:rPr lang="pl-PL" sz="3600" dirty="0" err="1">
                <a:solidFill>
                  <a:schemeClr val="tx1"/>
                </a:solidFill>
                <a:latin typeface="Arial Narrow" panose="020B0606020202030204" pitchFamily="34" charset="0"/>
                <a:ea typeface="Calibri" panose="020F0502020204030204" pitchFamily="34" charset="0"/>
                <a:cs typeface="Times New Roman" panose="02020603050405020304" pitchFamily="18" charset="0"/>
              </a:rPr>
              <a:t>back</a:t>
            </a:r>
            <a:r>
              <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3600" dirty="0">
                <a:solidFill>
                  <a:schemeClr val="tx1"/>
                </a:solidFill>
                <a:latin typeface="Arial Narrow" panose="020B0606020202030204" pitchFamily="34" charset="0"/>
                <a:ea typeface="Calibri" panose="020F0502020204030204" pitchFamily="34" charset="0"/>
                <a:cs typeface="Times New Roman" panose="02020603050405020304" pitchFamily="18" charset="0"/>
              </a:rPr>
              <a:t>Evaluation of the skin reactions was performed using the scale commonly accepted in dermatological evaluations.</a:t>
            </a:r>
            <a:endParaRPr lang="en-US" sz="36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100" name="Prostokąt zaokrąglony 60">
            <a:extLst>
              <a:ext uri="{FF2B5EF4-FFF2-40B4-BE49-F238E27FC236}">
                <a16:creationId xmlns:a16="http://schemas.microsoft.com/office/drawing/2014/main" id="{6DB0C808-053A-AB25-151B-2F4D21F1F372}"/>
              </a:ext>
            </a:extLst>
          </p:cNvPr>
          <p:cNvSpPr/>
          <p:nvPr/>
        </p:nvSpPr>
        <p:spPr>
          <a:xfrm>
            <a:off x="713976" y="6656619"/>
            <a:ext cx="13344924" cy="5854404"/>
          </a:xfrm>
          <a:prstGeom prst="roundRect">
            <a:avLst>
              <a:gd name="adj" fmla="val 2377"/>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4000"/>
              </a:lnSpc>
              <a:spcAft>
                <a:spcPts val="800"/>
              </a:spcAft>
            </a:pPr>
            <a:r>
              <a:rPr lang="en-US" sz="3600" dirty="0">
                <a:solidFill>
                  <a:schemeClr val="tx1"/>
                </a:solidFill>
                <a:latin typeface="Arial Narrow" panose="020B0606020202030204" pitchFamily="34" charset="0"/>
              </a:rPr>
              <a:t>Dysregulation in the activity of cytokines is a crucial factor in the development of numerous dermatoses, including atopic dermatitis (AD) and cradle cap. </a:t>
            </a:r>
            <a:r>
              <a:rPr lang="pl-PL" sz="3600" dirty="0" err="1">
                <a:solidFill>
                  <a:schemeClr val="tx1"/>
                </a:solidFill>
                <a:latin typeface="Arial Narrow" panose="020B0606020202030204" pitchFamily="34" charset="0"/>
              </a:rPr>
              <a:t>Additionally</a:t>
            </a:r>
            <a:r>
              <a:rPr lang="pl-PL" sz="3600" dirty="0">
                <a:solidFill>
                  <a:schemeClr val="tx1"/>
                </a:solidFill>
                <a:latin typeface="Arial Narrow" panose="020B0606020202030204" pitchFamily="34" charset="0"/>
              </a:rPr>
              <a:t>, c</a:t>
            </a:r>
            <a:r>
              <a:rPr lang="en-US" sz="3600" dirty="0" err="1">
                <a:solidFill>
                  <a:schemeClr val="tx1"/>
                </a:solidFill>
                <a:latin typeface="Arial Narrow" panose="020B0606020202030204" pitchFamily="34" charset="0"/>
              </a:rPr>
              <a:t>hanges</a:t>
            </a:r>
            <a:r>
              <a:rPr lang="en-US" sz="3600" dirty="0">
                <a:solidFill>
                  <a:schemeClr val="tx1"/>
                </a:solidFill>
                <a:latin typeface="Arial Narrow" panose="020B0606020202030204" pitchFamily="34" charset="0"/>
              </a:rPr>
              <a:t> in cytokine expression</a:t>
            </a:r>
            <a:r>
              <a:rPr lang="pl-PL" sz="3600" dirty="0">
                <a:solidFill>
                  <a:schemeClr val="tx1"/>
                </a:solidFill>
                <a:latin typeface="Arial Narrow" panose="020B0606020202030204" pitchFamily="34" charset="0"/>
              </a:rPr>
              <a:t> and </a:t>
            </a:r>
            <a:r>
              <a:rPr lang="pl-PL" sz="3600" dirty="0" err="1">
                <a:solidFill>
                  <a:schemeClr val="tx1"/>
                </a:solidFill>
                <a:latin typeface="Arial Narrow" panose="020B0606020202030204" pitchFamily="34" charset="0"/>
              </a:rPr>
              <a:t>release</a:t>
            </a:r>
            <a:r>
              <a:rPr lang="en-US" sz="3600" dirty="0">
                <a:solidFill>
                  <a:schemeClr val="tx1"/>
                </a:solidFill>
                <a:latin typeface="Arial Narrow" panose="020B0606020202030204" pitchFamily="34" charset="0"/>
              </a:rPr>
              <a:t> can be taken into consideration in the safety evaluation of formulations applied on affected skin. Therefore, we investigated the influence of four medical devices for topical application (two of them were urea-based emulsions, one emollient as leave-on emulsion for AD flare-ups, and a cleansing product for AD-afflicted skin) on the release of cytokines in an ex vivo skin model. Additionally, we assessed the hypoallergic properties of the devices in </a:t>
            </a:r>
            <a:r>
              <a:rPr lang="en-US" sz="3600" i="1" dirty="0">
                <a:solidFill>
                  <a:schemeClr val="tx1"/>
                </a:solidFill>
                <a:latin typeface="Arial Narrow" panose="020B0606020202030204" pitchFamily="34" charset="0"/>
              </a:rPr>
              <a:t>in vivo </a:t>
            </a:r>
            <a:r>
              <a:rPr lang="en-US" sz="3600" dirty="0">
                <a:solidFill>
                  <a:schemeClr val="tx1"/>
                </a:solidFill>
                <a:latin typeface="Arial Narrow" panose="020B0606020202030204" pitchFamily="34" charset="0"/>
              </a:rPr>
              <a:t>conditions.</a:t>
            </a:r>
          </a:p>
        </p:txBody>
      </p:sp>
      <p:sp>
        <p:nvSpPr>
          <p:cNvPr id="109" name="Prostokąt zaokrąglony 60">
            <a:extLst>
              <a:ext uri="{FF2B5EF4-FFF2-40B4-BE49-F238E27FC236}">
                <a16:creationId xmlns:a16="http://schemas.microsoft.com/office/drawing/2014/main" id="{E9B4E67F-95F9-E8BD-8469-2259C2478CD7}"/>
              </a:ext>
            </a:extLst>
          </p:cNvPr>
          <p:cNvSpPr/>
          <p:nvPr/>
        </p:nvSpPr>
        <p:spPr>
          <a:xfrm>
            <a:off x="14866189" y="25965510"/>
            <a:ext cx="27434879" cy="3473869"/>
          </a:xfrm>
          <a:prstGeom prst="roundRect">
            <a:avLst>
              <a:gd name="adj" fmla="val 5208"/>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atin typeface="Arial Narrow" panose="020B0606020202030204" pitchFamily="34" charset="0"/>
            </a:endParaRPr>
          </a:p>
        </p:txBody>
      </p:sp>
      <p:graphicFrame>
        <p:nvGraphicFramePr>
          <p:cNvPr id="121" name="Wykres 120">
            <a:extLst>
              <a:ext uri="{FF2B5EF4-FFF2-40B4-BE49-F238E27FC236}">
                <a16:creationId xmlns:a16="http://schemas.microsoft.com/office/drawing/2014/main" id="{99BD48F6-8105-103D-6682-20E668033986}"/>
              </a:ext>
            </a:extLst>
          </p:cNvPr>
          <p:cNvGraphicFramePr/>
          <p:nvPr>
            <p:extLst>
              <p:ext uri="{D42A27DB-BD31-4B8C-83A1-F6EECF244321}">
                <p14:modId xmlns:p14="http://schemas.microsoft.com/office/powerpoint/2010/main" val="2723306261"/>
              </p:ext>
            </p:extLst>
          </p:nvPr>
        </p:nvGraphicFramePr>
        <p:xfrm>
          <a:off x="27097756" y="12063599"/>
          <a:ext cx="6586884" cy="3633740"/>
        </p:xfrm>
        <a:graphic>
          <a:graphicData uri="http://schemas.openxmlformats.org/drawingml/2006/chart">
            <c:chart xmlns:c="http://schemas.openxmlformats.org/drawingml/2006/chart" xmlns:r="http://schemas.openxmlformats.org/officeDocument/2006/relationships" r:id="rId3"/>
          </a:graphicData>
        </a:graphic>
      </p:graphicFrame>
      <p:sp>
        <p:nvSpPr>
          <p:cNvPr id="122" name="pole tekstowe 5">
            <a:extLst>
              <a:ext uri="{FF2B5EF4-FFF2-40B4-BE49-F238E27FC236}">
                <a16:creationId xmlns:a16="http://schemas.microsoft.com/office/drawing/2014/main" id="{E93543C0-9347-982F-CFB5-BADB1B8DB167}"/>
              </a:ext>
            </a:extLst>
          </p:cNvPr>
          <p:cNvSpPr txBox="1"/>
          <p:nvPr/>
        </p:nvSpPr>
        <p:spPr>
          <a:xfrm>
            <a:off x="28994100" y="14218920"/>
            <a:ext cx="403860" cy="51100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l-PL" sz="1200" dirty="0">
                <a:solidFill>
                  <a:schemeClr val="tx1"/>
                </a:solidFill>
                <a:latin typeface="Century Gothic" panose="020B0502020202020204" pitchFamily="34" charset="0"/>
              </a:rPr>
              <a:t>**</a:t>
            </a:r>
          </a:p>
        </p:txBody>
      </p:sp>
      <p:grpSp>
        <p:nvGrpSpPr>
          <p:cNvPr id="123" name="Grupa 122">
            <a:extLst>
              <a:ext uri="{FF2B5EF4-FFF2-40B4-BE49-F238E27FC236}">
                <a16:creationId xmlns:a16="http://schemas.microsoft.com/office/drawing/2014/main" id="{39ADCD01-6F4B-684A-3C92-87F298FE7746}"/>
              </a:ext>
            </a:extLst>
          </p:cNvPr>
          <p:cNvGrpSpPr/>
          <p:nvPr/>
        </p:nvGrpSpPr>
        <p:grpSpPr>
          <a:xfrm>
            <a:off x="27097756" y="16048162"/>
            <a:ext cx="6586884" cy="3633740"/>
            <a:chOff x="0" y="0"/>
            <a:chExt cx="3693886" cy="2740478"/>
          </a:xfrm>
        </p:grpSpPr>
        <p:graphicFrame>
          <p:nvGraphicFramePr>
            <p:cNvPr id="124" name="Wykres 123">
              <a:extLst>
                <a:ext uri="{FF2B5EF4-FFF2-40B4-BE49-F238E27FC236}">
                  <a16:creationId xmlns:a16="http://schemas.microsoft.com/office/drawing/2014/main" id="{D96B17B4-6F57-40F5-A13F-FD8F1EE4E670}"/>
                </a:ext>
              </a:extLst>
            </p:cNvPr>
            <p:cNvGraphicFramePr>
              <a:graphicFrameLocks/>
            </p:cNvGraphicFramePr>
            <p:nvPr>
              <p:extLst>
                <p:ext uri="{D42A27DB-BD31-4B8C-83A1-F6EECF244321}">
                  <p14:modId xmlns:p14="http://schemas.microsoft.com/office/powerpoint/2010/main" val="1465985924"/>
                </p:ext>
              </p:extLst>
            </p:nvPr>
          </p:nvGraphicFramePr>
          <p:xfrm>
            <a:off x="0" y="0"/>
            <a:ext cx="3693886" cy="2740478"/>
          </p:xfrm>
          <a:graphic>
            <a:graphicData uri="http://schemas.openxmlformats.org/drawingml/2006/chart">
              <c:chart xmlns:c="http://schemas.openxmlformats.org/drawingml/2006/chart" xmlns:r="http://schemas.openxmlformats.org/officeDocument/2006/relationships" r:id="rId4"/>
            </a:graphicData>
          </a:graphic>
        </p:graphicFrame>
        <p:sp>
          <p:nvSpPr>
            <p:cNvPr id="125" name="pole tekstowe 6">
              <a:extLst>
                <a:ext uri="{FF2B5EF4-FFF2-40B4-BE49-F238E27FC236}">
                  <a16:creationId xmlns:a16="http://schemas.microsoft.com/office/drawing/2014/main" id="{0FCE46B1-D21F-4257-8D86-C8E5B8627C0A}"/>
                </a:ext>
              </a:extLst>
            </p:cNvPr>
            <p:cNvSpPr txBox="1"/>
            <p:nvPr/>
          </p:nvSpPr>
          <p:spPr>
            <a:xfrm>
              <a:off x="2343092" y="468570"/>
              <a:ext cx="330913" cy="17774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l-PL" sz="1200" dirty="0">
                  <a:latin typeface="Century Gothic" panose="020B0502020202020204" pitchFamily="34" charset="0"/>
                </a:rPr>
                <a:t>**</a:t>
              </a:r>
            </a:p>
          </p:txBody>
        </p:sp>
        <p:sp>
          <p:nvSpPr>
            <p:cNvPr id="126" name="pole tekstowe 7">
              <a:extLst>
                <a:ext uri="{FF2B5EF4-FFF2-40B4-BE49-F238E27FC236}">
                  <a16:creationId xmlns:a16="http://schemas.microsoft.com/office/drawing/2014/main" id="{39BC0A15-5750-40B2-8B47-DDE6C4A471BB}"/>
                </a:ext>
              </a:extLst>
            </p:cNvPr>
            <p:cNvSpPr txBox="1"/>
            <p:nvPr/>
          </p:nvSpPr>
          <p:spPr>
            <a:xfrm>
              <a:off x="3207986" y="2114145"/>
              <a:ext cx="331890" cy="21855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l-PL" sz="1400" dirty="0">
                  <a:latin typeface="Century Gothic" panose="020B0502020202020204" pitchFamily="34" charset="0"/>
                </a:rPr>
                <a:t>*</a:t>
              </a:r>
            </a:p>
          </p:txBody>
        </p:sp>
      </p:grpSp>
      <p:sp>
        <p:nvSpPr>
          <p:cNvPr id="127" name="Prostokąt 126">
            <a:extLst>
              <a:ext uri="{FF2B5EF4-FFF2-40B4-BE49-F238E27FC236}">
                <a16:creationId xmlns:a16="http://schemas.microsoft.com/office/drawing/2014/main" id="{BB290B56-B837-515C-4E9E-15A5BFFE1779}"/>
              </a:ext>
            </a:extLst>
          </p:cNvPr>
          <p:cNvSpPr/>
          <p:nvPr/>
        </p:nvSpPr>
        <p:spPr>
          <a:xfrm>
            <a:off x="33945343" y="16788472"/>
            <a:ext cx="8041780" cy="2677656"/>
          </a:xfrm>
          <a:prstGeom prst="rect">
            <a:avLst/>
          </a:prstGeom>
          <a:effectLst/>
        </p:spPr>
        <p:txBody>
          <a:bodyPr wrap="square">
            <a:spAutoFit/>
          </a:bodyPr>
          <a:lstStyle/>
          <a:p>
            <a:pPr algn="just"/>
            <a:r>
              <a:rPr lang="en-US" sz="2400" b="1" dirty="0">
                <a:latin typeface="Arial Narrow" panose="020B0606020202030204" pitchFamily="34" charset="0"/>
              </a:rPr>
              <a:t>Figure </a:t>
            </a:r>
            <a:r>
              <a:rPr lang="pl-PL" sz="2400" b="1" dirty="0">
                <a:latin typeface="Arial Narrow" panose="020B0606020202030204" pitchFamily="34" charset="0"/>
              </a:rPr>
              <a:t>3</a:t>
            </a:r>
            <a:r>
              <a:rPr lang="en-US" sz="2400" b="1" dirty="0">
                <a:latin typeface="Arial Narrow" panose="020B0606020202030204" pitchFamily="34" charset="0"/>
              </a:rPr>
              <a:t>. </a:t>
            </a:r>
            <a:r>
              <a:rPr lang="en-US" sz="2400" dirty="0">
                <a:latin typeface="Arial Narrow" panose="020B0606020202030204" pitchFamily="34" charset="0"/>
              </a:rPr>
              <a:t>IL-6 concentration in culture medium of </a:t>
            </a:r>
            <a:r>
              <a:rPr lang="en-US" sz="2400" dirty="0" err="1">
                <a:latin typeface="Arial Narrow" panose="020B0606020202030204" pitchFamily="34" charset="0"/>
              </a:rPr>
              <a:t>RhE</a:t>
            </a:r>
            <a:r>
              <a:rPr lang="en-US" sz="2400" dirty="0">
                <a:latin typeface="Arial Narrow" panose="020B0606020202030204" pitchFamily="34" charset="0"/>
              </a:rPr>
              <a:t> model after </a:t>
            </a:r>
            <a:br>
              <a:rPr lang="pl-PL" sz="2400" dirty="0">
                <a:latin typeface="Arial Narrow" panose="020B0606020202030204" pitchFamily="34" charset="0"/>
              </a:rPr>
            </a:br>
            <a:r>
              <a:rPr lang="pl-PL" sz="2400" dirty="0">
                <a:latin typeface="Arial Narrow" panose="020B0606020202030204" pitchFamily="34" charset="0"/>
              </a:rPr>
              <a:t>1 h </a:t>
            </a:r>
            <a:r>
              <a:rPr lang="pl-PL" sz="2400" dirty="0" err="1">
                <a:latin typeface="Arial Narrow" panose="020B0606020202030204" pitchFamily="34" charset="0"/>
              </a:rPr>
              <a:t>exposure</a:t>
            </a:r>
            <a:r>
              <a:rPr lang="pl-PL" sz="2400" dirty="0">
                <a:latin typeface="Arial Narrow" panose="020B0606020202030204" pitchFamily="34" charset="0"/>
              </a:rPr>
              <a:t> to</a:t>
            </a:r>
            <a:r>
              <a:rPr lang="en-US" sz="2400" dirty="0">
                <a:latin typeface="Arial Narrow" panose="020B0606020202030204" pitchFamily="34" charset="0"/>
              </a:rPr>
              <a:t> 15107, 16901, 16917, and 16926. PC – </a:t>
            </a:r>
            <a:r>
              <a:rPr lang="pl-PL" sz="2400" dirty="0">
                <a:latin typeface="Arial Narrow" panose="020B0606020202030204" pitchFamily="34" charset="0"/>
              </a:rPr>
              <a:t>0.5</a:t>
            </a:r>
            <a:r>
              <a:rPr lang="en-US" sz="2400" dirty="0">
                <a:latin typeface="Arial Narrow" panose="020B0606020202030204" pitchFamily="34" charset="0"/>
              </a:rPr>
              <a:t>% SDS – irritant/non-</a:t>
            </a:r>
            <a:r>
              <a:rPr lang="en-US" sz="2400" dirty="0" err="1">
                <a:latin typeface="Arial Narrow" panose="020B0606020202030204" pitchFamily="34" charset="0"/>
              </a:rPr>
              <a:t>sensiti</a:t>
            </a:r>
            <a:r>
              <a:rPr lang="pl-PL" sz="2400" dirty="0">
                <a:latin typeface="Arial Narrow" panose="020B0606020202030204" pitchFamily="34" charset="0"/>
              </a:rPr>
              <a:t>z</a:t>
            </a:r>
            <a:r>
              <a:rPr lang="en-US" sz="2400" dirty="0">
                <a:latin typeface="Arial Narrow" panose="020B0606020202030204" pitchFamily="34" charset="0"/>
              </a:rPr>
              <a:t>er. Ref. – </a:t>
            </a:r>
            <a:r>
              <a:rPr lang="pl-PL" sz="2400" dirty="0">
                <a:latin typeface="Arial Narrow" panose="020B0606020202030204" pitchFamily="34" charset="0"/>
              </a:rPr>
              <a:t>p</a:t>
            </a:r>
            <a:r>
              <a:rPr lang="en-US" sz="2400" dirty="0" err="1">
                <a:latin typeface="Arial Narrow" panose="020B0606020202030204" pitchFamily="34" charset="0"/>
              </a:rPr>
              <a:t>araben</a:t>
            </a:r>
            <a:r>
              <a:rPr lang="en-US" sz="2400" dirty="0">
                <a:latin typeface="Arial Narrow" panose="020B0606020202030204" pitchFamily="34" charset="0"/>
              </a:rPr>
              <a:t> mixture – irritant/sensitizer. Values are presented as mean ± SD from three readings </a:t>
            </a:r>
            <a:r>
              <a:rPr lang="en-US" sz="2400" dirty="0" err="1">
                <a:latin typeface="Arial Narrow" panose="020B0606020202030204" pitchFamily="34" charset="0"/>
              </a:rPr>
              <a:t>performe</a:t>
            </a:r>
            <a:r>
              <a:rPr lang="pl-PL" sz="2400" dirty="0">
                <a:latin typeface="Arial Narrow" panose="020B0606020202030204" pitchFamily="34" charset="0"/>
              </a:rPr>
              <a:t>d</a:t>
            </a:r>
            <a:r>
              <a:rPr lang="en-US" sz="2400" dirty="0">
                <a:latin typeface="Arial Narrow" panose="020B0606020202030204" pitchFamily="34" charset="0"/>
              </a:rPr>
              <a:t> in duplicate (n=6)</a:t>
            </a:r>
            <a:r>
              <a:rPr lang="pl-PL" sz="2400" dirty="0">
                <a:latin typeface="Arial Narrow" panose="020B0606020202030204" pitchFamily="34" charset="0"/>
              </a:rPr>
              <a:t>.</a:t>
            </a:r>
            <a:r>
              <a:rPr lang="en-US" sz="2400" dirty="0">
                <a:latin typeface="Arial Narrow" panose="020B0606020202030204" pitchFamily="34" charset="0"/>
              </a:rPr>
              <a:t> Differences between test samples and NC</a:t>
            </a:r>
            <a:r>
              <a:rPr lang="en-US" sz="2400" b="1" dirty="0">
                <a:latin typeface="Arial Narrow" panose="020B0606020202030204" pitchFamily="34" charset="0"/>
              </a:rPr>
              <a:t> </a:t>
            </a:r>
            <a:r>
              <a:rPr lang="en-US" sz="2400" dirty="0">
                <a:latin typeface="Arial Narrow" panose="020B0606020202030204" pitchFamily="34" charset="0"/>
              </a:rPr>
              <a:t>(untreated cells) were calculated using one-way ANOVA with </a:t>
            </a:r>
            <a:r>
              <a:rPr lang="en-US" sz="2400" dirty="0" err="1">
                <a:latin typeface="Arial Narrow" panose="020B0606020202030204" pitchFamily="34" charset="0"/>
              </a:rPr>
              <a:t>Dunnet</a:t>
            </a:r>
            <a:r>
              <a:rPr lang="en-US" sz="2400" dirty="0">
                <a:latin typeface="Arial Narrow" panose="020B0606020202030204" pitchFamily="34" charset="0"/>
              </a:rPr>
              <a:t> test</a:t>
            </a:r>
            <a:r>
              <a:rPr lang="pl-PL" sz="2400" dirty="0">
                <a:latin typeface="Arial Narrow" panose="020B0606020202030204" pitchFamily="34" charset="0"/>
              </a:rPr>
              <a:t>.</a:t>
            </a:r>
          </a:p>
          <a:p>
            <a:pPr algn="just"/>
            <a:r>
              <a:rPr lang="en-US" sz="2400" i="1" dirty="0">
                <a:latin typeface="Arial Narrow" panose="020B0606020202030204" pitchFamily="34" charset="0"/>
              </a:rPr>
              <a:t>** p&lt;0.002 vs. NC; * p&lt;0.033 vs NC</a:t>
            </a:r>
            <a:r>
              <a:rPr lang="en-US" sz="2400" dirty="0">
                <a:latin typeface="Arial Narrow" panose="020B0606020202030204" pitchFamily="34" charset="0"/>
              </a:rPr>
              <a:t>.</a:t>
            </a:r>
            <a:endParaRPr lang="en-US" sz="2400" i="1" dirty="0">
              <a:latin typeface="Arial Narrow" panose="020B0606020202030204" pitchFamily="34" charset="0"/>
            </a:endParaRPr>
          </a:p>
        </p:txBody>
      </p:sp>
      <p:grpSp>
        <p:nvGrpSpPr>
          <p:cNvPr id="128" name="Grupa 127">
            <a:extLst>
              <a:ext uri="{FF2B5EF4-FFF2-40B4-BE49-F238E27FC236}">
                <a16:creationId xmlns:a16="http://schemas.microsoft.com/office/drawing/2014/main" id="{0054823F-37B7-67D3-774E-386D26610BF1}"/>
              </a:ext>
            </a:extLst>
          </p:cNvPr>
          <p:cNvGrpSpPr/>
          <p:nvPr/>
        </p:nvGrpSpPr>
        <p:grpSpPr>
          <a:xfrm>
            <a:off x="27097756" y="20240190"/>
            <a:ext cx="6586884" cy="3633740"/>
            <a:chOff x="0" y="0"/>
            <a:chExt cx="3693885" cy="2743199"/>
          </a:xfrm>
        </p:grpSpPr>
        <p:graphicFrame>
          <p:nvGraphicFramePr>
            <p:cNvPr id="129" name="Wykres 128">
              <a:extLst>
                <a:ext uri="{FF2B5EF4-FFF2-40B4-BE49-F238E27FC236}">
                  <a16:creationId xmlns:a16="http://schemas.microsoft.com/office/drawing/2014/main" id="{7D63F512-AB0B-4D7A-8666-3F45361654DD}"/>
                </a:ext>
              </a:extLst>
            </p:cNvPr>
            <p:cNvGraphicFramePr>
              <a:graphicFrameLocks/>
            </p:cNvGraphicFramePr>
            <p:nvPr>
              <p:extLst>
                <p:ext uri="{D42A27DB-BD31-4B8C-83A1-F6EECF244321}">
                  <p14:modId xmlns:p14="http://schemas.microsoft.com/office/powerpoint/2010/main" val="2085516656"/>
                </p:ext>
              </p:extLst>
            </p:nvPr>
          </p:nvGraphicFramePr>
          <p:xfrm>
            <a:off x="0" y="0"/>
            <a:ext cx="3693885" cy="2743199"/>
          </p:xfrm>
          <a:graphic>
            <a:graphicData uri="http://schemas.openxmlformats.org/drawingml/2006/chart">
              <c:chart xmlns:c="http://schemas.openxmlformats.org/drawingml/2006/chart" xmlns:r="http://schemas.openxmlformats.org/officeDocument/2006/relationships" r:id="rId5"/>
            </a:graphicData>
          </a:graphic>
        </p:graphicFrame>
        <p:sp>
          <p:nvSpPr>
            <p:cNvPr id="130" name="pole tekstowe 8">
              <a:extLst>
                <a:ext uri="{FF2B5EF4-FFF2-40B4-BE49-F238E27FC236}">
                  <a16:creationId xmlns:a16="http://schemas.microsoft.com/office/drawing/2014/main" id="{8FEFB78E-36D0-4798-BF79-B94098A5070B}"/>
                </a:ext>
              </a:extLst>
            </p:cNvPr>
            <p:cNvSpPr txBox="1"/>
            <p:nvPr/>
          </p:nvSpPr>
          <p:spPr>
            <a:xfrm>
              <a:off x="1009636" y="2064933"/>
              <a:ext cx="382437" cy="22772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l-PL" sz="1400" dirty="0">
                  <a:latin typeface="Century Gothic" panose="020B0502020202020204" pitchFamily="34" charset="0"/>
                </a:rPr>
                <a:t>***</a:t>
              </a:r>
            </a:p>
          </p:txBody>
        </p:sp>
      </p:grpSp>
      <p:sp>
        <p:nvSpPr>
          <p:cNvPr id="131" name="Prostokąt 130">
            <a:extLst>
              <a:ext uri="{FF2B5EF4-FFF2-40B4-BE49-F238E27FC236}">
                <a16:creationId xmlns:a16="http://schemas.microsoft.com/office/drawing/2014/main" id="{138B83A4-56AA-2702-D83B-AF5831561F3F}"/>
              </a:ext>
            </a:extLst>
          </p:cNvPr>
          <p:cNvSpPr/>
          <p:nvPr/>
        </p:nvSpPr>
        <p:spPr>
          <a:xfrm>
            <a:off x="33945343" y="21035303"/>
            <a:ext cx="8041780" cy="2677656"/>
          </a:xfrm>
          <a:prstGeom prst="rect">
            <a:avLst/>
          </a:prstGeom>
          <a:effectLst/>
        </p:spPr>
        <p:txBody>
          <a:bodyPr wrap="square">
            <a:spAutoFit/>
          </a:bodyPr>
          <a:lstStyle/>
          <a:p>
            <a:pPr algn="just"/>
            <a:r>
              <a:rPr lang="en-US" sz="2400" b="1" dirty="0">
                <a:latin typeface="Arial Narrow" panose="020B0606020202030204" pitchFamily="34" charset="0"/>
              </a:rPr>
              <a:t>Figure </a:t>
            </a:r>
            <a:r>
              <a:rPr lang="pl-PL" sz="2400" b="1" dirty="0">
                <a:latin typeface="Arial Narrow" panose="020B0606020202030204" pitchFamily="34" charset="0"/>
              </a:rPr>
              <a:t>4</a:t>
            </a:r>
            <a:r>
              <a:rPr lang="en-US" sz="2400" b="1" dirty="0">
                <a:latin typeface="Arial Narrow" panose="020B0606020202030204" pitchFamily="34" charset="0"/>
              </a:rPr>
              <a:t>. </a:t>
            </a:r>
            <a:r>
              <a:rPr lang="en-US" sz="2400" dirty="0">
                <a:latin typeface="Arial Narrow" panose="020B0606020202030204" pitchFamily="34" charset="0"/>
              </a:rPr>
              <a:t>IL-8 concentration in culture medium of </a:t>
            </a:r>
            <a:r>
              <a:rPr lang="en-US" sz="2400" dirty="0" err="1">
                <a:latin typeface="Arial Narrow" panose="020B0606020202030204" pitchFamily="34" charset="0"/>
              </a:rPr>
              <a:t>RhE</a:t>
            </a:r>
            <a:r>
              <a:rPr lang="en-US" sz="2400" dirty="0">
                <a:latin typeface="Arial Narrow" panose="020B0606020202030204" pitchFamily="34" charset="0"/>
              </a:rPr>
              <a:t> model after</a:t>
            </a:r>
            <a:br>
              <a:rPr lang="pl-PL" sz="2400" dirty="0">
                <a:latin typeface="Arial Narrow" panose="020B0606020202030204" pitchFamily="34" charset="0"/>
              </a:rPr>
            </a:br>
            <a:r>
              <a:rPr lang="pl-PL" sz="2400" dirty="0">
                <a:latin typeface="Arial Narrow" panose="020B0606020202030204" pitchFamily="34" charset="0"/>
              </a:rPr>
              <a:t>1 h </a:t>
            </a:r>
            <a:r>
              <a:rPr lang="pl-PL" sz="2400" dirty="0" err="1">
                <a:latin typeface="Arial Narrow" panose="020B0606020202030204" pitchFamily="34" charset="0"/>
              </a:rPr>
              <a:t>exposure</a:t>
            </a:r>
            <a:r>
              <a:rPr lang="pl-PL" sz="2400" dirty="0">
                <a:latin typeface="Arial Narrow" panose="020B0606020202030204" pitchFamily="34" charset="0"/>
              </a:rPr>
              <a:t> to </a:t>
            </a:r>
            <a:r>
              <a:rPr lang="en-US" sz="2400" dirty="0">
                <a:latin typeface="Arial Narrow" panose="020B0606020202030204" pitchFamily="34" charset="0"/>
              </a:rPr>
              <a:t>15107, 16907, 16917, and 16926. PC – </a:t>
            </a:r>
            <a:r>
              <a:rPr lang="pl-PL" sz="2400" dirty="0">
                <a:latin typeface="Arial Narrow" panose="020B0606020202030204" pitchFamily="34" charset="0"/>
              </a:rPr>
              <a:t>0.5</a:t>
            </a:r>
            <a:r>
              <a:rPr lang="en-US" sz="2400" dirty="0">
                <a:latin typeface="Arial Narrow" panose="020B0606020202030204" pitchFamily="34" charset="0"/>
              </a:rPr>
              <a:t>% SDS – irritant/non-</a:t>
            </a:r>
            <a:r>
              <a:rPr lang="en-US" sz="2400" dirty="0" err="1">
                <a:latin typeface="Arial Narrow" panose="020B0606020202030204" pitchFamily="34" charset="0"/>
              </a:rPr>
              <a:t>sensiti</a:t>
            </a:r>
            <a:r>
              <a:rPr lang="pl-PL" sz="2400" dirty="0">
                <a:latin typeface="Arial Narrow" panose="020B0606020202030204" pitchFamily="34" charset="0"/>
              </a:rPr>
              <a:t>z</a:t>
            </a:r>
            <a:r>
              <a:rPr lang="en-US" sz="2400" dirty="0">
                <a:latin typeface="Arial Narrow" panose="020B0606020202030204" pitchFamily="34" charset="0"/>
              </a:rPr>
              <a:t>er. Ref. – </a:t>
            </a:r>
            <a:r>
              <a:rPr lang="pl-PL" sz="2400" dirty="0" err="1">
                <a:latin typeface="Arial Narrow" panose="020B0606020202030204" pitchFamily="34" charset="0"/>
              </a:rPr>
              <a:t>paraben</a:t>
            </a:r>
            <a:r>
              <a:rPr lang="pl-PL" sz="2400" dirty="0">
                <a:latin typeface="Arial Narrow" panose="020B0606020202030204" pitchFamily="34" charset="0"/>
              </a:rPr>
              <a:t> </a:t>
            </a:r>
            <a:r>
              <a:rPr lang="pl-PL" sz="2400" dirty="0" err="1">
                <a:latin typeface="Arial Narrow" panose="020B0606020202030204" pitchFamily="34" charset="0"/>
              </a:rPr>
              <a:t>mixture</a:t>
            </a:r>
            <a:r>
              <a:rPr lang="en-US" sz="2400" dirty="0">
                <a:latin typeface="Arial Narrow" panose="020B0606020202030204" pitchFamily="34" charset="0"/>
              </a:rPr>
              <a:t> – irritant/sensitizer. Values are presented as mean ± SD from three readings </a:t>
            </a:r>
            <a:r>
              <a:rPr lang="en-US" sz="2400" dirty="0" err="1">
                <a:latin typeface="Arial Narrow" panose="020B0606020202030204" pitchFamily="34" charset="0"/>
              </a:rPr>
              <a:t>performe</a:t>
            </a:r>
            <a:r>
              <a:rPr lang="pl-PL" sz="2400" dirty="0">
                <a:latin typeface="Arial Narrow" panose="020B0606020202030204" pitchFamily="34" charset="0"/>
              </a:rPr>
              <a:t>d</a:t>
            </a:r>
            <a:r>
              <a:rPr lang="en-US" sz="2400" dirty="0">
                <a:latin typeface="Arial Narrow" panose="020B0606020202030204" pitchFamily="34" charset="0"/>
              </a:rPr>
              <a:t> in duplicate (n=6)</a:t>
            </a:r>
            <a:r>
              <a:rPr lang="pl-PL" sz="2400" dirty="0">
                <a:latin typeface="Arial Narrow" panose="020B0606020202030204" pitchFamily="34" charset="0"/>
              </a:rPr>
              <a:t>.</a:t>
            </a:r>
            <a:r>
              <a:rPr lang="en-US" sz="2400" dirty="0">
                <a:latin typeface="Arial Narrow" panose="020B0606020202030204" pitchFamily="34" charset="0"/>
              </a:rPr>
              <a:t> Differences between test samples and NC (untreated cells) were calculated using one-way ANOVA with </a:t>
            </a:r>
            <a:r>
              <a:rPr lang="en-US" sz="2400" dirty="0" err="1">
                <a:latin typeface="Arial Narrow" panose="020B0606020202030204" pitchFamily="34" charset="0"/>
              </a:rPr>
              <a:t>Dunnet</a:t>
            </a:r>
            <a:r>
              <a:rPr lang="en-US" sz="2400" dirty="0">
                <a:latin typeface="Arial Narrow" panose="020B0606020202030204" pitchFamily="34" charset="0"/>
              </a:rPr>
              <a:t> test</a:t>
            </a:r>
            <a:r>
              <a:rPr lang="pl-PL" sz="2400" dirty="0">
                <a:latin typeface="Arial Narrow" panose="020B0606020202030204" pitchFamily="34" charset="0"/>
              </a:rPr>
              <a:t>.</a:t>
            </a:r>
          </a:p>
          <a:p>
            <a:pPr algn="just"/>
            <a:r>
              <a:rPr lang="en-US" sz="2400" i="1" dirty="0">
                <a:latin typeface="Arial Narrow" panose="020B0606020202030204" pitchFamily="34" charset="0"/>
              </a:rPr>
              <a:t>** p&lt;0.001 vs. NC.</a:t>
            </a:r>
          </a:p>
        </p:txBody>
      </p:sp>
      <p:sp>
        <p:nvSpPr>
          <p:cNvPr id="132" name="pole tekstowe 8">
            <a:extLst>
              <a:ext uri="{FF2B5EF4-FFF2-40B4-BE49-F238E27FC236}">
                <a16:creationId xmlns:a16="http://schemas.microsoft.com/office/drawing/2014/main" id="{8574335C-6818-88B5-0675-C2C6D45BE30D}"/>
              </a:ext>
            </a:extLst>
          </p:cNvPr>
          <p:cNvSpPr txBox="1"/>
          <p:nvPr/>
        </p:nvSpPr>
        <p:spPr>
          <a:xfrm>
            <a:off x="32948880" y="20802600"/>
            <a:ext cx="403860" cy="6413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l-PL" sz="1200" dirty="0">
                <a:latin typeface="Century Gothic" panose="020B0502020202020204" pitchFamily="34" charset="0"/>
              </a:rPr>
              <a:t>***</a:t>
            </a:r>
          </a:p>
        </p:txBody>
      </p:sp>
      <p:sp>
        <p:nvSpPr>
          <p:cNvPr id="6" name="Prostokąt 5">
            <a:extLst>
              <a:ext uri="{FF2B5EF4-FFF2-40B4-BE49-F238E27FC236}">
                <a16:creationId xmlns:a16="http://schemas.microsoft.com/office/drawing/2014/main" id="{3128F3D8-8443-1F61-18BC-E848EA7AB026}"/>
              </a:ext>
            </a:extLst>
          </p:cNvPr>
          <p:cNvSpPr/>
          <p:nvPr/>
        </p:nvSpPr>
        <p:spPr>
          <a:xfrm>
            <a:off x="14866189" y="26232593"/>
            <a:ext cx="27381637" cy="2957115"/>
          </a:xfrm>
          <a:prstGeom prst="rect">
            <a:avLst/>
          </a:prstGeom>
          <a:noFill/>
          <a:ln>
            <a:noFill/>
          </a:ln>
          <a:effectLst/>
        </p:spPr>
        <p:txBody>
          <a:bodyPr wrap="square" numCol="1" spcCol="144000">
            <a:noAutofit/>
          </a:bodyPr>
          <a:lstStyle/>
          <a:p>
            <a:pPr algn="just">
              <a:lnSpc>
                <a:spcPct val="114000"/>
              </a:lnSpc>
              <a:spcAft>
                <a:spcPts val="800"/>
              </a:spcAft>
            </a:pPr>
            <a:r>
              <a:rPr lang="en-US" sz="3600" dirty="0">
                <a:effectLst/>
                <a:latin typeface="Arial Narrow" panose="020B0606020202030204" pitchFamily="34" charset="0"/>
                <a:ea typeface="Calibri" panose="020F0502020204030204" pitchFamily="34" charset="0"/>
                <a:cs typeface="Times New Roman" panose="02020603050405020304" pitchFamily="18" charset="0"/>
              </a:rPr>
              <a:t>The evaluated formulations did not exhibit any considerable influence on pro-inflammatory cytokine expression in R</a:t>
            </a:r>
            <a:r>
              <a:rPr lang="pl-PL" sz="3600" dirty="0">
                <a:effectLst/>
                <a:latin typeface="Arial Narrow" panose="020B0606020202030204" pitchFamily="34" charset="0"/>
                <a:ea typeface="Calibri" panose="020F0502020204030204" pitchFamily="34" charset="0"/>
                <a:cs typeface="Times New Roman" panose="02020603050405020304" pitchFamily="18" charset="0"/>
              </a:rPr>
              <a:t>h</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E model, which may suggest that they do not induce inflammation in human epidermal cells</a:t>
            </a:r>
            <a:r>
              <a:rPr lang="pl-PL" sz="3600" dirty="0">
                <a:effectLst/>
                <a:latin typeface="Arial Narrow" panose="020B0606020202030204" pitchFamily="34" charset="0"/>
                <a:ea typeface="Calibri" panose="020F0502020204030204" pitchFamily="34" charset="0"/>
                <a:cs typeface="Times New Roman" panose="02020603050405020304" pitchFamily="18" charset="0"/>
              </a:rPr>
              <a:t> and </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therefore, their sensitizing potential can be predicted as low. Those</a:t>
            </a:r>
            <a:r>
              <a:rPr lang="en-US" sz="3600" dirty="0">
                <a:latin typeface="Arial Narrow" panose="020B0606020202030204" pitchFamily="34" charset="0"/>
                <a:ea typeface="Calibri" panose="020F0502020204030204" pitchFamily="34" charset="0"/>
                <a:cs typeface="Times New Roman" panose="02020603050405020304" pitchFamily="18" charset="0"/>
              </a:rPr>
              <a:t> outcomes </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have been supported by in vivo evaluation, in which the tested topical medical devices did not exhibit allergenic properties</a:t>
            </a:r>
            <a:r>
              <a:rPr lang="pl-PL" sz="3600" dirty="0">
                <a:latin typeface="Arial Narrow" panose="020B0606020202030204" pitchFamily="34" charset="0"/>
                <a:ea typeface="Calibri" panose="020F0502020204030204" pitchFamily="34" charset="0"/>
                <a:cs typeface="Times New Roman" panose="02020603050405020304" pitchFamily="18" charset="0"/>
              </a:rPr>
              <a:t>.</a:t>
            </a:r>
          </a:p>
          <a:p>
            <a:pPr algn="just">
              <a:lnSpc>
                <a:spcPct val="114000"/>
              </a:lnSpc>
              <a:spcAft>
                <a:spcPts val="800"/>
              </a:spcAft>
            </a:pPr>
            <a:r>
              <a:rPr lang="en-US" sz="3600" dirty="0">
                <a:effectLst/>
                <a:latin typeface="Arial Narrow" panose="020B0606020202030204" pitchFamily="34" charset="0"/>
                <a:ea typeface="Calibri" panose="020F0502020204030204" pitchFamily="34" charset="0"/>
                <a:cs typeface="Times New Roman" panose="02020603050405020304" pitchFamily="18" charset="0"/>
              </a:rPr>
              <a:t>The results ob</a:t>
            </a:r>
            <a:r>
              <a:rPr lang="en-US" sz="3600" dirty="0">
                <a:latin typeface="Arial Narrow" panose="020B0606020202030204" pitchFamily="34" charset="0"/>
                <a:ea typeface="Calibri" panose="020F0502020204030204" pitchFamily="34" charset="0"/>
                <a:cs typeface="Times New Roman" panose="02020603050405020304" pitchFamily="18" charset="0"/>
              </a:rPr>
              <a:t>tained in </a:t>
            </a:r>
            <a:r>
              <a:rPr lang="en-US" sz="3600" i="1" dirty="0">
                <a:latin typeface="Arial Narrow" panose="020B0606020202030204" pitchFamily="34" charset="0"/>
                <a:ea typeface="Calibri" panose="020F0502020204030204" pitchFamily="34" charset="0"/>
                <a:cs typeface="Times New Roman" panose="02020603050405020304" pitchFamily="18" charset="0"/>
              </a:rPr>
              <a:t>ex vivo</a:t>
            </a:r>
            <a:r>
              <a:rPr lang="en-US" sz="3600" dirty="0">
                <a:latin typeface="Arial Narrow" panose="020B0606020202030204" pitchFamily="34" charset="0"/>
                <a:ea typeface="Calibri" panose="020F0502020204030204" pitchFamily="34" charset="0"/>
                <a:cs typeface="Times New Roman" panose="02020603050405020304" pitchFamily="18" charset="0"/>
              </a:rPr>
              <a:t> and </a:t>
            </a:r>
            <a:r>
              <a:rPr lang="en-US" sz="3600" i="1" dirty="0">
                <a:latin typeface="Arial Narrow" panose="020B0606020202030204" pitchFamily="34" charset="0"/>
                <a:ea typeface="Calibri" panose="020F0502020204030204" pitchFamily="34" charset="0"/>
                <a:cs typeface="Times New Roman" panose="02020603050405020304" pitchFamily="18" charset="0"/>
              </a:rPr>
              <a:t>in vivo</a:t>
            </a:r>
            <a:r>
              <a:rPr lang="en-US" sz="3600" dirty="0">
                <a:latin typeface="Arial Narrow" panose="020B0606020202030204" pitchFamily="34" charset="0"/>
                <a:ea typeface="Calibri" panose="020F0502020204030204" pitchFamily="34" charset="0"/>
                <a:cs typeface="Times New Roman" panose="02020603050405020304" pitchFamily="18" charset="0"/>
              </a:rPr>
              <a:t> evaluations confirm the safety of topical use of </a:t>
            </a:r>
            <a:r>
              <a:rPr lang="en-US" sz="3600" b="1" dirty="0">
                <a:effectLst/>
                <a:latin typeface="Arial Narrow" panose="020B0606020202030204" pitchFamily="34" charset="0"/>
                <a:ea typeface="Calibri" panose="020F0502020204030204" pitchFamily="34" charset="0"/>
                <a:cs typeface="Times New Roman" panose="02020603050405020304" pitchFamily="18" charset="0"/>
              </a:rPr>
              <a:t>15107</a:t>
            </a:r>
            <a:r>
              <a:rPr lang="en-US" sz="3600" dirty="0">
                <a:effectLst/>
                <a:latin typeface="Arial Narrow" panose="020B0606020202030204" pitchFamily="34" charset="0"/>
                <a:ea typeface="Calibri" panose="020F0502020204030204" pitchFamily="34" charset="0"/>
                <a:cs typeface="Times New Roman" panose="02020603050405020304" pitchFamily="18" charset="0"/>
              </a:rPr>
              <a:t> in </a:t>
            </a:r>
            <a:r>
              <a:rPr lang="en-US" sz="3600" dirty="0">
                <a:latin typeface="Arial Narrow" panose="020B0606020202030204" pitchFamily="34" charset="0"/>
                <a:ea typeface="Calibri" panose="020F0502020204030204" pitchFamily="34" charset="0"/>
                <a:cs typeface="Times New Roman" panose="02020603050405020304" pitchFamily="18" charset="0"/>
              </a:rPr>
              <a:t>sensitive </a:t>
            </a:r>
            <a:r>
              <a:rPr lang="pl-PL" sz="3600" dirty="0">
                <a:latin typeface="Arial Narrow" panose="020B0606020202030204" pitchFamily="34" charset="0"/>
                <a:ea typeface="Calibri" panose="020F0502020204030204" pitchFamily="34" charset="0"/>
                <a:cs typeface="Times New Roman" panose="02020603050405020304" pitchFamily="18" charset="0"/>
              </a:rPr>
              <a:t>skin and</a:t>
            </a:r>
            <a:r>
              <a:rPr lang="pl-PL" sz="3600" b="1" dirty="0">
                <a:latin typeface="Arial Narrow" panose="020B0606020202030204" pitchFamily="34" charset="0"/>
                <a:ea typeface="Calibri" panose="020F0502020204030204" pitchFamily="34" charset="0"/>
                <a:cs typeface="Times New Roman" panose="02020603050405020304" pitchFamily="18" charset="0"/>
              </a:rPr>
              <a:t> 16907</a:t>
            </a:r>
            <a:r>
              <a:rPr lang="pl-PL" sz="3600" dirty="0">
                <a:latin typeface="Arial Narrow" panose="020B0606020202030204" pitchFamily="34" charset="0"/>
                <a:ea typeface="Calibri" panose="020F0502020204030204" pitchFamily="34" charset="0"/>
                <a:cs typeface="Times New Roman" panose="02020603050405020304" pitchFamily="18" charset="0"/>
              </a:rPr>
              <a:t>, </a:t>
            </a:r>
            <a:r>
              <a:rPr lang="pl-PL" sz="3600" b="1" dirty="0">
                <a:latin typeface="Arial Narrow" panose="020B0606020202030204" pitchFamily="34" charset="0"/>
                <a:ea typeface="Calibri" panose="020F0502020204030204" pitchFamily="34" charset="0"/>
                <a:cs typeface="Times New Roman" panose="02020603050405020304" pitchFamily="18" charset="0"/>
              </a:rPr>
              <a:t>16917</a:t>
            </a:r>
            <a:r>
              <a:rPr lang="pl-PL" sz="3600" dirty="0">
                <a:latin typeface="Arial Narrow" panose="020B0606020202030204" pitchFamily="34" charset="0"/>
                <a:ea typeface="Calibri" panose="020F0502020204030204" pitchFamily="34" charset="0"/>
                <a:cs typeface="Times New Roman" panose="02020603050405020304" pitchFamily="18" charset="0"/>
              </a:rPr>
              <a:t>, and </a:t>
            </a:r>
            <a:r>
              <a:rPr lang="pl-PL" sz="3600" b="1" dirty="0">
                <a:latin typeface="Arial Narrow" panose="020B0606020202030204" pitchFamily="34" charset="0"/>
                <a:ea typeface="Calibri" panose="020F0502020204030204" pitchFamily="34" charset="0"/>
                <a:cs typeface="Times New Roman" panose="02020603050405020304" pitchFamily="18" charset="0"/>
              </a:rPr>
              <a:t>16926 </a:t>
            </a:r>
            <a:r>
              <a:rPr lang="pl-PL" sz="3600" dirty="0">
                <a:latin typeface="Arial Narrow" panose="020B0606020202030204" pitchFamily="34" charset="0"/>
                <a:ea typeface="Calibri" panose="020F0502020204030204" pitchFamily="34" charset="0"/>
                <a:cs typeface="Times New Roman" panose="02020603050405020304" pitchFamily="18" charset="0"/>
              </a:rPr>
              <a:t>in AD-</a:t>
            </a:r>
            <a:r>
              <a:rPr lang="en-US" sz="3600" dirty="0">
                <a:latin typeface="Arial Narrow" panose="020B0606020202030204" pitchFamily="34" charset="0"/>
                <a:ea typeface="Calibri" panose="020F0502020204030204" pitchFamily="34" charset="0"/>
                <a:cs typeface="Times New Roman" panose="02020603050405020304" pitchFamily="18" charset="0"/>
              </a:rPr>
              <a:t>pro</a:t>
            </a:r>
            <a:r>
              <a:rPr lang="pl-PL" sz="3600" dirty="0" err="1">
                <a:latin typeface="Arial Narrow" panose="020B0606020202030204" pitchFamily="34" charset="0"/>
                <a:ea typeface="Calibri" panose="020F0502020204030204" pitchFamily="34" charset="0"/>
                <a:cs typeface="Times New Roman" panose="02020603050405020304" pitchFamily="18" charset="0"/>
              </a:rPr>
              <a:t>ne</a:t>
            </a:r>
            <a:r>
              <a:rPr lang="pl-PL" sz="3600" dirty="0">
                <a:latin typeface="Arial Narrow" panose="020B0606020202030204" pitchFamily="34" charset="0"/>
                <a:ea typeface="Calibri" panose="020F0502020204030204" pitchFamily="34" charset="0"/>
                <a:cs typeface="Times New Roman" panose="02020603050405020304" pitchFamily="18" charset="0"/>
              </a:rPr>
              <a:t> skin.</a:t>
            </a:r>
            <a:endParaRPr lang="pl-PL" sz="3600" dirty="0">
              <a:effectLst/>
              <a:latin typeface="Arial Narrow" panose="020B0606020202030204" pitchFamily="34" charset="0"/>
              <a:ea typeface="Calibri" panose="020F0502020204030204" pitchFamily="34" charset="0"/>
              <a:cs typeface="Times New Roman" panose="02020603050405020304" pitchFamily="18" charset="0"/>
            </a:endParaRPr>
          </a:p>
        </p:txBody>
      </p:sp>
      <p:graphicFrame>
        <p:nvGraphicFramePr>
          <p:cNvPr id="8" name="Chart 1">
            <a:extLst>
              <a:ext uri="{FF2B5EF4-FFF2-40B4-BE49-F238E27FC236}">
                <a16:creationId xmlns:a16="http://schemas.microsoft.com/office/drawing/2014/main" id="{72C36886-E383-4E1B-8E42-A3B1F0135807}"/>
              </a:ext>
            </a:extLst>
          </p:cNvPr>
          <p:cNvGraphicFramePr>
            <a:graphicFrameLocks/>
          </p:cNvGraphicFramePr>
          <p:nvPr>
            <p:extLst>
              <p:ext uri="{D42A27DB-BD31-4B8C-83A1-F6EECF244321}">
                <p14:modId xmlns:p14="http://schemas.microsoft.com/office/powerpoint/2010/main" val="2585332312"/>
              </p:ext>
            </p:extLst>
          </p:nvPr>
        </p:nvGraphicFramePr>
        <p:xfrm>
          <a:off x="15317330" y="17299902"/>
          <a:ext cx="10953067" cy="5255026"/>
        </p:xfrm>
        <a:graphic>
          <a:graphicData uri="http://schemas.openxmlformats.org/drawingml/2006/chart">
            <c:chart xmlns:c="http://schemas.openxmlformats.org/drawingml/2006/chart" xmlns:r="http://schemas.openxmlformats.org/officeDocument/2006/relationships" r:id="rId6"/>
          </a:graphicData>
        </a:graphic>
      </p:graphicFrame>
      <p:sp>
        <p:nvSpPr>
          <p:cNvPr id="11" name="pole tekstowe 10">
            <a:extLst>
              <a:ext uri="{FF2B5EF4-FFF2-40B4-BE49-F238E27FC236}">
                <a16:creationId xmlns:a16="http://schemas.microsoft.com/office/drawing/2014/main" id="{12650769-E7EA-E9E8-219B-1C0B1B4F699E}"/>
              </a:ext>
            </a:extLst>
          </p:cNvPr>
          <p:cNvSpPr txBox="1"/>
          <p:nvPr/>
        </p:nvSpPr>
        <p:spPr>
          <a:xfrm>
            <a:off x="15096252" y="22559519"/>
            <a:ext cx="11402298" cy="1200329"/>
          </a:xfrm>
          <a:prstGeom prst="rect">
            <a:avLst/>
          </a:prstGeom>
          <a:noFill/>
        </p:spPr>
        <p:txBody>
          <a:bodyPr wrap="square">
            <a:spAutoFit/>
          </a:bodyPr>
          <a:lstStyle/>
          <a:p>
            <a:pPr algn="just"/>
            <a:r>
              <a:rPr kumimoji="0" lang="en-US" sz="2400" b="1" i="0" u="none" strike="noStrike" kern="1200" cap="none" spc="0" normalizeH="0" baseline="0" noProof="0" dirty="0">
                <a:ln>
                  <a:noFill/>
                </a:ln>
                <a:solidFill>
                  <a:prstClr val="black"/>
                </a:solidFill>
                <a:effectLst/>
                <a:uLnTx/>
                <a:uFillTx/>
                <a:latin typeface="Arial Narrow" panose="020B0606020202030204" pitchFamily="34" charset="0"/>
              </a:rPr>
              <a:t>Figure 1. </a:t>
            </a:r>
            <a:r>
              <a:rPr lang="en-US" sz="2400" dirty="0">
                <a:solidFill>
                  <a:prstClr val="black"/>
                </a:solidFill>
                <a:latin typeface="Arial Narrow" panose="020B0606020202030204" pitchFamily="34" charset="0"/>
              </a:rPr>
              <a:t>T</a:t>
            </a:r>
            <a:r>
              <a:rPr kumimoji="0" lang="en-US" sz="2400" b="0" i="0" u="none" strike="noStrike" kern="1200" cap="none" spc="0" normalizeH="0" baseline="0" noProof="0" dirty="0">
                <a:ln>
                  <a:noFill/>
                </a:ln>
                <a:solidFill>
                  <a:prstClr val="black"/>
                </a:solidFill>
                <a:effectLst/>
                <a:uLnTx/>
                <a:uFillTx/>
                <a:latin typeface="Arial Narrow" panose="020B0606020202030204" pitchFamily="34" charset="0"/>
              </a:rPr>
              <a:t>issue viability after 1 h exposure to 15107, 16907, 16917, and 16926. NC – untreated tissue; PC – 0.5% SDS; Ref. – a common sensitizer. Values are presented as mean</a:t>
            </a:r>
            <a:r>
              <a:rPr kumimoji="0" lang="pl-PL" sz="2400" b="0" i="0" u="none" strike="noStrike" kern="1200" cap="none" spc="0" normalizeH="0" baseline="0" noProof="0" dirty="0">
                <a:ln>
                  <a:noFill/>
                </a:ln>
                <a:solidFill>
                  <a:prstClr val="black"/>
                </a:solidFill>
                <a:effectLst/>
                <a:uLnTx/>
                <a:uFillTx/>
                <a:latin typeface="Arial Narrow" panose="020B0606020202030204" pitchFamily="34" charset="0"/>
              </a:rPr>
              <a:t> </a:t>
            </a:r>
            <a:r>
              <a:rPr kumimoji="0" lang="en-US" sz="2400" b="0" i="0" u="none" strike="noStrike" kern="1200" cap="none" spc="0" normalizeH="0" baseline="0" noProof="0" dirty="0">
                <a:ln>
                  <a:noFill/>
                </a:ln>
                <a:solidFill>
                  <a:prstClr val="black"/>
                </a:solidFill>
                <a:effectLst/>
                <a:uLnTx/>
                <a:uFillTx/>
                <a:latin typeface="Arial Narrow" panose="020B0606020202030204" pitchFamily="34" charset="0"/>
              </a:rPr>
              <a:t>±</a:t>
            </a:r>
            <a:r>
              <a:rPr kumimoji="0" lang="pl-PL" sz="2400" b="0" i="0" u="none" strike="noStrike" kern="1200" cap="none" spc="0" normalizeH="0" baseline="0" noProof="0" dirty="0">
                <a:ln>
                  <a:noFill/>
                </a:ln>
                <a:solidFill>
                  <a:prstClr val="black"/>
                </a:solidFill>
                <a:effectLst/>
                <a:uLnTx/>
                <a:uFillTx/>
                <a:latin typeface="Arial Narrow" panose="020B0606020202030204" pitchFamily="34" charset="0"/>
              </a:rPr>
              <a:t> </a:t>
            </a:r>
            <a:r>
              <a:rPr kumimoji="0" lang="en-US" sz="2400" b="0" i="0" u="none" strike="noStrike" kern="1200" cap="none" spc="0" normalizeH="0" baseline="0" noProof="0" dirty="0">
                <a:ln>
                  <a:noFill/>
                </a:ln>
                <a:solidFill>
                  <a:prstClr val="black"/>
                </a:solidFill>
                <a:effectLst/>
                <a:uLnTx/>
                <a:uFillTx/>
                <a:latin typeface="Arial Narrow" panose="020B0606020202030204" pitchFamily="34" charset="0"/>
              </a:rPr>
              <a:t>SD from</a:t>
            </a:r>
            <a:br>
              <a:rPr kumimoji="0" lang="pl-PL" sz="2400" b="0" i="0" u="none" strike="noStrike" kern="1200" cap="none" spc="0" normalizeH="0" baseline="0" noProof="0" dirty="0">
                <a:ln>
                  <a:noFill/>
                </a:ln>
                <a:solidFill>
                  <a:prstClr val="black"/>
                </a:solidFill>
                <a:effectLst/>
                <a:uLnTx/>
                <a:uFillTx/>
                <a:latin typeface="Arial Narrow" panose="020B0606020202030204" pitchFamily="34" charset="0"/>
              </a:rPr>
            </a:br>
            <a:r>
              <a:rPr kumimoji="0" lang="en-US" sz="2400" b="0" i="0" u="none" strike="noStrike" kern="1200" cap="none" spc="0" normalizeH="0" baseline="0" noProof="0" dirty="0">
                <a:ln>
                  <a:noFill/>
                </a:ln>
                <a:solidFill>
                  <a:prstClr val="black"/>
                </a:solidFill>
                <a:effectLst/>
                <a:uLnTx/>
                <a:uFillTx/>
                <a:latin typeface="Arial Narrow" panose="020B0606020202030204" pitchFamily="34" charset="0"/>
              </a:rPr>
              <a:t>3 experiments performed in duplicate (n=6). </a:t>
            </a:r>
            <a:endParaRPr lang="en-US" dirty="0">
              <a:latin typeface="Arial Narrow" panose="020B0606020202030204" pitchFamily="34" charset="0"/>
            </a:endParaRPr>
          </a:p>
        </p:txBody>
      </p:sp>
      <p:graphicFrame>
        <p:nvGraphicFramePr>
          <p:cNvPr id="15" name="Tabela 15">
            <a:extLst>
              <a:ext uri="{FF2B5EF4-FFF2-40B4-BE49-F238E27FC236}">
                <a16:creationId xmlns:a16="http://schemas.microsoft.com/office/drawing/2014/main" id="{9CA5D108-647F-8FA2-8FB1-4CB04981BD90}"/>
              </a:ext>
            </a:extLst>
          </p:cNvPr>
          <p:cNvGraphicFramePr>
            <a:graphicFrameLocks noGrp="1"/>
          </p:cNvGraphicFramePr>
          <p:nvPr>
            <p:extLst>
              <p:ext uri="{D42A27DB-BD31-4B8C-83A1-F6EECF244321}">
                <p14:modId xmlns:p14="http://schemas.microsoft.com/office/powerpoint/2010/main" val="1939172258"/>
              </p:ext>
            </p:extLst>
          </p:nvPr>
        </p:nvGraphicFramePr>
        <p:xfrm>
          <a:off x="16003114" y="12921317"/>
          <a:ext cx="9201030" cy="3147028"/>
        </p:xfrm>
        <a:graphic>
          <a:graphicData uri="http://schemas.openxmlformats.org/drawingml/2006/table">
            <a:tbl>
              <a:tblPr firstRow="1" bandRow="1">
                <a:tableStyleId>{5940675A-B579-460E-94D1-54222C63F5DA}</a:tableStyleId>
              </a:tblPr>
              <a:tblGrid>
                <a:gridCol w="3379492">
                  <a:extLst>
                    <a:ext uri="{9D8B030D-6E8A-4147-A177-3AD203B41FA5}">
                      <a16:colId xmlns:a16="http://schemas.microsoft.com/office/drawing/2014/main" val="3010692190"/>
                    </a:ext>
                  </a:extLst>
                </a:gridCol>
                <a:gridCol w="5821538">
                  <a:extLst>
                    <a:ext uri="{9D8B030D-6E8A-4147-A177-3AD203B41FA5}">
                      <a16:colId xmlns:a16="http://schemas.microsoft.com/office/drawing/2014/main" val="989152598"/>
                    </a:ext>
                  </a:extLst>
                </a:gridCol>
              </a:tblGrid>
              <a:tr h="722920">
                <a:tc>
                  <a:txBody>
                    <a:bodyPr/>
                    <a:lstStyle/>
                    <a:p>
                      <a:pPr algn="ctr"/>
                      <a:r>
                        <a:rPr lang="pl-PL" sz="2400" b="1" err="1">
                          <a:solidFill>
                            <a:schemeClr val="tx1"/>
                          </a:solidFill>
                          <a:latin typeface="Century Gothic" panose="020B0502020202020204" pitchFamily="34" charset="0"/>
                        </a:rPr>
                        <a:t>Formulation</a:t>
                      </a:r>
                      <a:endParaRPr lang="pl-PL" sz="2400" b="1">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sz="2400" b="1">
                          <a:solidFill>
                            <a:schemeClr val="tx1"/>
                          </a:solidFill>
                          <a:latin typeface="Century Gothic" panose="020B0502020202020204" pitchFamily="34" charset="0"/>
                        </a:rPr>
                        <a:t>Maximum non-</a:t>
                      </a:r>
                      <a:r>
                        <a:rPr lang="pl-PL" sz="2400" b="1" err="1">
                          <a:solidFill>
                            <a:schemeClr val="tx1"/>
                          </a:solidFill>
                          <a:latin typeface="Century Gothic" panose="020B0502020202020204" pitchFamily="34" charset="0"/>
                        </a:rPr>
                        <a:t>cytotoxic</a:t>
                      </a:r>
                      <a:r>
                        <a:rPr lang="pl-PL" sz="2400" b="1">
                          <a:solidFill>
                            <a:schemeClr val="tx1"/>
                          </a:solidFill>
                          <a:latin typeface="Century Gothic" panose="020B0502020202020204" pitchFamily="34" charset="0"/>
                        </a:rPr>
                        <a:t> </a:t>
                      </a:r>
                      <a:r>
                        <a:rPr lang="pl-PL" sz="2400" b="1" err="1">
                          <a:solidFill>
                            <a:schemeClr val="tx1"/>
                          </a:solidFill>
                          <a:latin typeface="Century Gothic" panose="020B0502020202020204" pitchFamily="34" charset="0"/>
                        </a:rPr>
                        <a:t>concentration</a:t>
                      </a:r>
                      <a:endParaRPr lang="pl-PL" sz="2400" b="1">
                        <a:solidFill>
                          <a:schemeClr val="tx1"/>
                        </a:solidFill>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2925306"/>
                  </a:ext>
                </a:extLst>
              </a:tr>
              <a:tr h="646930">
                <a:tc>
                  <a:txBody>
                    <a:bodyPr/>
                    <a:lstStyle/>
                    <a:p>
                      <a:pPr algn="ctr"/>
                      <a:r>
                        <a:rPr lang="pl-PL" sz="2400">
                          <a:solidFill>
                            <a:schemeClr val="tx1"/>
                          </a:solidFill>
                          <a:latin typeface="Century Gothic" panose="020B0502020202020204" pitchFamily="34" charset="0"/>
                        </a:rPr>
                        <a:t>15107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sz="2400">
                          <a:solidFill>
                            <a:schemeClr val="tx1"/>
                          </a:solidFill>
                          <a:latin typeface="Century Gothic" panose="020B0502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327922"/>
                  </a:ext>
                </a:extLst>
              </a:tr>
              <a:tr h="559046">
                <a:tc>
                  <a:txBody>
                    <a:bodyPr/>
                    <a:lstStyle/>
                    <a:p>
                      <a:pPr algn="ctr"/>
                      <a:r>
                        <a:rPr lang="pl-PL" sz="2400">
                          <a:solidFill>
                            <a:schemeClr val="tx1"/>
                          </a:solidFill>
                          <a:latin typeface="Century Gothic" panose="020B0502020202020204" pitchFamily="34" charset="0"/>
                        </a:rPr>
                        <a:t>16907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sz="2400" dirty="0">
                          <a:solidFill>
                            <a:schemeClr val="tx1"/>
                          </a:solidFill>
                          <a:latin typeface="Century Gothic" panose="020B0502020202020204" pitchFamily="34" charset="0"/>
                        </a:rPr>
                        <a:t>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9720709"/>
                  </a:ext>
                </a:extLst>
              </a:tr>
              <a:tr h="559046">
                <a:tc>
                  <a:txBody>
                    <a:bodyPr/>
                    <a:lstStyle/>
                    <a:p>
                      <a:pPr algn="ctr"/>
                      <a:r>
                        <a:rPr lang="pl-PL" sz="2400">
                          <a:solidFill>
                            <a:schemeClr val="tx1"/>
                          </a:solidFill>
                          <a:latin typeface="Century Gothic" panose="020B0502020202020204" pitchFamily="34" charset="0"/>
                        </a:rPr>
                        <a:t>16917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sz="2400">
                          <a:solidFill>
                            <a:schemeClr val="tx1"/>
                          </a:solidFill>
                          <a:latin typeface="Century Gothic" panose="020B0502020202020204" pitchFamily="34" charset="0"/>
                        </a:rPr>
                        <a:t>0.01%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184294"/>
                  </a:ext>
                </a:extLst>
              </a:tr>
              <a:tr h="559046">
                <a:tc>
                  <a:txBody>
                    <a:bodyPr/>
                    <a:lstStyle/>
                    <a:p>
                      <a:pPr algn="ctr"/>
                      <a:r>
                        <a:rPr lang="pl-PL" sz="2400">
                          <a:solidFill>
                            <a:schemeClr val="tx1"/>
                          </a:solidFill>
                          <a:latin typeface="Century Gothic" panose="020B0502020202020204" pitchFamily="34" charset="0"/>
                        </a:rPr>
                        <a:t>16926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400" dirty="0">
                          <a:solidFill>
                            <a:schemeClr val="tx1"/>
                          </a:solidFill>
                          <a:latin typeface="Century Gothic" panose="020B0502020202020204" pitchFamily="34" charset="0"/>
                        </a:rPr>
                        <a:t>0.01%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587366927"/>
                  </a:ext>
                </a:extLst>
              </a:tr>
            </a:tbl>
          </a:graphicData>
        </a:graphic>
      </p:graphicFrame>
      <p:sp>
        <p:nvSpPr>
          <p:cNvPr id="16" name="pole tekstowe 15">
            <a:extLst>
              <a:ext uri="{FF2B5EF4-FFF2-40B4-BE49-F238E27FC236}">
                <a16:creationId xmlns:a16="http://schemas.microsoft.com/office/drawing/2014/main" id="{496D7965-369C-3060-C3A9-A8CA16DB73EB}"/>
              </a:ext>
            </a:extLst>
          </p:cNvPr>
          <p:cNvSpPr txBox="1"/>
          <p:nvPr/>
        </p:nvSpPr>
        <p:spPr>
          <a:xfrm>
            <a:off x="15147160" y="16074145"/>
            <a:ext cx="11395225" cy="830997"/>
          </a:xfrm>
          <a:prstGeom prst="rect">
            <a:avLst/>
          </a:prstGeom>
          <a:noFill/>
        </p:spPr>
        <p:txBody>
          <a:bodyPr wrap="square">
            <a:spAutoFit/>
          </a:bodyPr>
          <a:lstStyle/>
          <a:p>
            <a:pPr algn="just"/>
            <a:r>
              <a:rPr lang="en-US" sz="2400" b="1" dirty="0">
                <a:solidFill>
                  <a:prstClr val="black"/>
                </a:solidFill>
                <a:latin typeface="Arial Narrow" panose="020B0606020202030204" pitchFamily="34" charset="0"/>
              </a:rPr>
              <a:t>Table 1</a:t>
            </a:r>
            <a:r>
              <a:rPr kumimoji="0" lang="en-US" sz="2400" i="0" u="none" strike="noStrike" kern="1200" cap="none" spc="0" normalizeH="0" baseline="0" noProof="0" dirty="0">
                <a:ln>
                  <a:noFill/>
                </a:ln>
                <a:solidFill>
                  <a:prstClr val="black"/>
                </a:solidFill>
                <a:effectLst/>
                <a:uLnTx/>
                <a:uFillTx/>
                <a:latin typeface="Arial Narrow" panose="020B0606020202030204" pitchFamily="34" charset="0"/>
              </a:rPr>
              <a:t>. </a:t>
            </a:r>
            <a:r>
              <a:rPr lang="en-US" sz="2400" dirty="0">
                <a:solidFill>
                  <a:prstClr val="black"/>
                </a:solidFill>
                <a:latin typeface="Arial Narrow" panose="020B0606020202030204" pitchFamily="34" charset="0"/>
              </a:rPr>
              <a:t>Cytotoxic potential of</a:t>
            </a:r>
            <a:r>
              <a:rPr kumimoji="0" lang="en-US" sz="2400" b="0" i="0" u="none" strike="noStrike" kern="1200" cap="none" spc="0" normalizeH="0" baseline="0" noProof="0" dirty="0">
                <a:ln>
                  <a:noFill/>
                </a:ln>
                <a:solidFill>
                  <a:prstClr val="black"/>
                </a:solidFill>
                <a:effectLst/>
                <a:uLnTx/>
                <a:uFillTx/>
                <a:latin typeface="Arial Narrow" panose="020B0606020202030204" pitchFamily="34" charset="0"/>
              </a:rPr>
              <a:t> 15107, 16907, 16917, and 16926 in L929 cells. Values are presented as maximum concentrations</a:t>
            </a:r>
            <a:r>
              <a:rPr lang="en-US" sz="2400" dirty="0">
                <a:solidFill>
                  <a:prstClr val="black"/>
                </a:solidFill>
                <a:latin typeface="Arial Narrow" panose="020B0606020202030204" pitchFamily="34" charset="0"/>
              </a:rPr>
              <a:t>,</a:t>
            </a:r>
            <a:r>
              <a:rPr kumimoji="0" lang="en-US" sz="2400" b="0" i="0" u="none" strike="noStrike" kern="1200" cap="none" spc="0" normalizeH="0" baseline="0" noProof="0" dirty="0">
                <a:ln>
                  <a:noFill/>
                </a:ln>
                <a:solidFill>
                  <a:prstClr val="black"/>
                </a:solidFill>
                <a:effectLst/>
                <a:uLnTx/>
                <a:uFillTx/>
                <a:latin typeface="Arial Narrow" panose="020B0606020202030204" pitchFamily="34" charset="0"/>
              </a:rPr>
              <a:t> in which mean cell viability was above 70% (n=6). </a:t>
            </a:r>
            <a:endParaRPr lang="en-US" dirty="0">
              <a:latin typeface="Arial Narrow" panose="020B0606020202030204" pitchFamily="34" charset="0"/>
            </a:endParaRPr>
          </a:p>
        </p:txBody>
      </p:sp>
    </p:spTree>
    <p:extLst>
      <p:ext uri="{BB962C8B-B14F-4D97-AF65-F5344CB8AC3E}">
        <p14:creationId xmlns:p14="http://schemas.microsoft.com/office/powerpoint/2010/main" val="1985463051"/>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marL="0" indent="0">
          <a:buFont typeface="Arial" panose="020B0604020202020204" pitchFamily="34" charset="0"/>
          <a:buNone/>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afa28cd-80dd-4a6b-9693-19df398e260c" xsi:nil="true"/>
    <lcf76f155ced4ddcb4097134ff3c332f xmlns="7a0af99d-2799-4f26-badf-2b6026016468">
      <Terms xmlns="http://schemas.microsoft.com/office/infopath/2007/PartnerControls"/>
    </lcf76f155ced4ddcb4097134ff3c332f>
    <Nazwa_x015b_cie_x017c_ki xmlns="7a0af99d-2799-4f26-badf-2b6026016468" xsi:nil="true"/>
    <SharedWithUsers xmlns="aafa28cd-80dd-4a6b-9693-19df398e260c">
      <UserInfo>
        <DisplayName>Dębowska Renata</DisplayName>
        <AccountId>67</AccountId>
        <AccountType/>
      </UserInfo>
      <UserInfo>
        <DisplayName>Pasikowska-Piwko Monika</DisplayName>
        <AccountId>203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3FF0672FB899C489F695185469D34DC" ma:contentTypeVersion="20" ma:contentTypeDescription="Utwórz nowy dokument." ma:contentTypeScope="" ma:versionID="6f85c75ba0bfaa3fe77683b18409c38d">
  <xsd:schema xmlns:xsd="http://www.w3.org/2001/XMLSchema" xmlns:xs="http://www.w3.org/2001/XMLSchema" xmlns:p="http://schemas.microsoft.com/office/2006/metadata/properties" xmlns:ns2="7a0af99d-2799-4f26-badf-2b6026016468" xmlns:ns3="aafa28cd-80dd-4a6b-9693-19df398e260c" targetNamespace="http://schemas.microsoft.com/office/2006/metadata/properties" ma:root="true" ma:fieldsID="00fbcc9b29837d3a0b0e34d2e4e0efb7" ns2:_="" ns3:_="">
    <xsd:import namespace="7a0af99d-2799-4f26-badf-2b6026016468"/>
    <xsd:import namespace="aafa28cd-80dd-4a6b-9693-19df398e260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OCR" minOccurs="0"/>
                <xsd:element ref="ns2:MediaServiceLocation" minOccurs="0"/>
                <xsd:element ref="ns3:TaxCatchAll" minOccurs="0"/>
                <xsd:element ref="ns2:lcf76f155ced4ddcb4097134ff3c332f" minOccurs="0"/>
                <xsd:element ref="ns2:Nazwa_x015b_cie_x017c_ki"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0af99d-2799-4f26-badf-2b60260164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Tagi obrazów" ma:readOnly="false" ma:fieldId="{5cf76f15-5ced-4ddc-b409-7134ff3c332f}" ma:taxonomyMulti="true" ma:sspId="3ac8632a-a5ea-4e15-b367-0617cdb3670e" ma:termSetId="09814cd3-568e-fe90-9814-8d621ff8fb84" ma:anchorId="fba54fb3-c3e1-fe81-a776-ca4b69148c4d" ma:open="true" ma:isKeyword="false">
      <xsd:complexType>
        <xsd:sequence>
          <xsd:element ref="pc:Terms" minOccurs="0" maxOccurs="1"/>
        </xsd:sequence>
      </xsd:complexType>
    </xsd:element>
    <xsd:element name="Nazwa_x015b_cie_x017c_ki" ma:index="24" nillable="true" ma:displayName="Nazwa ścieżki" ma:format="Dropdown" ma:internalName="Nazwa_x015b_cie_x017c_ki">
      <xsd:simpleType>
        <xsd:restriction base="dms:Text">
          <xsd:maxLength value="255"/>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a28cd-80dd-4a6b-9693-19df398e260c" elementFormDefault="qualified">
    <xsd:import namespace="http://schemas.microsoft.com/office/2006/documentManagement/types"/>
    <xsd:import namespace="http://schemas.microsoft.com/office/infopath/2007/PartnerControls"/>
    <xsd:element name="SharedWithUsers" ma:index="15"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Udostępnione dla — szczegóły" ma:internalName="SharedWithDetails" ma:readOnly="true">
      <xsd:simpleType>
        <xsd:restriction base="dms:Note">
          <xsd:maxLength value="255"/>
        </xsd:restriction>
      </xsd:simpleType>
    </xsd:element>
    <xsd:element name="TaxCatchAll" ma:index="21" nillable="true" ma:displayName="Taxonomy Catch All Column" ma:hidden="true" ma:list="{d631ec0c-2300-436e-b3d5-9c4c250cad6d}" ma:internalName="TaxCatchAll" ma:showField="CatchAllData" ma:web="aafa28cd-80dd-4a6b-9693-19df398e26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229242-CE2C-41A7-BC12-B170766E7511}">
  <ds:schemaRefs>
    <ds:schemaRef ds:uri="7a0af99d-2799-4f26-badf-2b6026016468"/>
    <ds:schemaRef ds:uri="aafa28cd-80dd-4a6b-9693-19df398e26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468D548-BCF3-4478-B294-DD8D5E4D7B33}">
  <ds:schemaRefs>
    <ds:schemaRef ds:uri="7a0af99d-2799-4f26-badf-2b6026016468"/>
    <ds:schemaRef ds:uri="aafa28cd-80dd-4a6b-9693-19df398e26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D036FA4-012D-4C6E-870A-1F969F8F9D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39</TotalTime>
  <Words>1290</Words>
  <Application>Microsoft Office PowerPoint</Application>
  <PresentationFormat>Niestandardowy</PresentationFormat>
  <Paragraphs>49</Paragraphs>
  <Slides>1</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vt:i4>
      </vt:variant>
    </vt:vector>
  </HeadingPairs>
  <TitlesOfParts>
    <vt:vector size="7" baseType="lpstr">
      <vt:lpstr>Arial</vt:lpstr>
      <vt:lpstr>Arial Narrow</vt:lpstr>
      <vt:lpstr>Calibri</vt:lpstr>
      <vt:lpstr>Calibri Light</vt:lpstr>
      <vt:lpstr>Century Gothic</vt:lpstr>
      <vt:lpstr>Motyw pakietu Office</vt:lpstr>
      <vt:lpstr>Safety evaluation of different topical medical devices – quantitative analysis of selected cytokines in ex vivo skin model and hypoallergic properties assessed in vivo</vt:lpstr>
    </vt:vector>
  </TitlesOfParts>
  <Company>Laboratorium Kosmetyczne Dr Irena Eris sp. z o.o.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Równy Katarzyna</dc:creator>
  <cp:lastModifiedBy>Lendzion Karolina</cp:lastModifiedBy>
  <cp:revision>1</cp:revision>
  <dcterms:created xsi:type="dcterms:W3CDTF">2017-08-16T09:06:00Z</dcterms:created>
  <dcterms:modified xsi:type="dcterms:W3CDTF">2023-09-22T10:56:36Z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0x010100B3FF0672FB899C489F695185469D34DC</vt:lpwstr>
  </property>
  <property fmtid="{D5CDD505-2E9C-101B-9397-08002B2CF9AE}" pid="3" name="Order">
    <vt:r8>466000</vt:r8>
  </property>
  <property fmtid="{D5CDD505-2E9C-101B-9397-08002B2CF9AE}" pid="4" name="MediaServiceImageTags">
    <vt:lpwstr/>
  </property>
</Properties>
</file>