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sldIdLst>
    <p:sldId id="257" r:id="rId5"/>
  </p:sldIdLst>
  <p:sldSz cx="42803763" cy="30275213"/>
  <p:notesSz cx="9144000" cy="6858000"/>
  <p:defaultTextStyle>
    <a:defPPr>
      <a:defRPr lang="pl-PL"/>
    </a:defPPr>
    <a:lvl1pPr marL="0" algn="l" defTabSz="3506084" rtl="0" eaLnBrk="1" latinLnBrk="0" hangingPunct="1">
      <a:defRPr sz="6902" kern="1200">
        <a:solidFill>
          <a:schemeClr val="tx1"/>
        </a:solidFill>
        <a:latin typeface="+mn-lt"/>
        <a:ea typeface="+mn-ea"/>
        <a:cs typeface="+mn-cs"/>
      </a:defRPr>
    </a:lvl1pPr>
    <a:lvl2pPr marL="1753042" algn="l" defTabSz="3506084" rtl="0" eaLnBrk="1" latinLnBrk="0" hangingPunct="1">
      <a:defRPr sz="6902" kern="1200">
        <a:solidFill>
          <a:schemeClr val="tx1"/>
        </a:solidFill>
        <a:latin typeface="+mn-lt"/>
        <a:ea typeface="+mn-ea"/>
        <a:cs typeface="+mn-cs"/>
      </a:defRPr>
    </a:lvl2pPr>
    <a:lvl3pPr marL="3506084" algn="l" defTabSz="3506084" rtl="0" eaLnBrk="1" latinLnBrk="0" hangingPunct="1">
      <a:defRPr sz="6902" kern="1200">
        <a:solidFill>
          <a:schemeClr val="tx1"/>
        </a:solidFill>
        <a:latin typeface="+mn-lt"/>
        <a:ea typeface="+mn-ea"/>
        <a:cs typeface="+mn-cs"/>
      </a:defRPr>
    </a:lvl3pPr>
    <a:lvl4pPr marL="5259126" algn="l" defTabSz="3506084" rtl="0" eaLnBrk="1" latinLnBrk="0" hangingPunct="1">
      <a:defRPr sz="6902" kern="1200">
        <a:solidFill>
          <a:schemeClr val="tx1"/>
        </a:solidFill>
        <a:latin typeface="+mn-lt"/>
        <a:ea typeface="+mn-ea"/>
        <a:cs typeface="+mn-cs"/>
      </a:defRPr>
    </a:lvl4pPr>
    <a:lvl5pPr marL="7012168" algn="l" defTabSz="3506084" rtl="0" eaLnBrk="1" latinLnBrk="0" hangingPunct="1">
      <a:defRPr sz="6902" kern="1200">
        <a:solidFill>
          <a:schemeClr val="tx1"/>
        </a:solidFill>
        <a:latin typeface="+mn-lt"/>
        <a:ea typeface="+mn-ea"/>
        <a:cs typeface="+mn-cs"/>
      </a:defRPr>
    </a:lvl5pPr>
    <a:lvl6pPr marL="8765210" algn="l" defTabSz="3506084" rtl="0" eaLnBrk="1" latinLnBrk="0" hangingPunct="1">
      <a:defRPr sz="6902" kern="1200">
        <a:solidFill>
          <a:schemeClr val="tx1"/>
        </a:solidFill>
        <a:latin typeface="+mn-lt"/>
        <a:ea typeface="+mn-ea"/>
        <a:cs typeface="+mn-cs"/>
      </a:defRPr>
    </a:lvl6pPr>
    <a:lvl7pPr marL="10518252" algn="l" defTabSz="3506084" rtl="0" eaLnBrk="1" latinLnBrk="0" hangingPunct="1">
      <a:defRPr sz="6902" kern="1200">
        <a:solidFill>
          <a:schemeClr val="tx1"/>
        </a:solidFill>
        <a:latin typeface="+mn-lt"/>
        <a:ea typeface="+mn-ea"/>
        <a:cs typeface="+mn-cs"/>
      </a:defRPr>
    </a:lvl7pPr>
    <a:lvl8pPr marL="12271294" algn="l" defTabSz="3506084" rtl="0" eaLnBrk="1" latinLnBrk="0" hangingPunct="1">
      <a:defRPr sz="6902" kern="1200">
        <a:solidFill>
          <a:schemeClr val="tx1"/>
        </a:solidFill>
        <a:latin typeface="+mn-lt"/>
        <a:ea typeface="+mn-ea"/>
        <a:cs typeface="+mn-cs"/>
      </a:defRPr>
    </a:lvl8pPr>
    <a:lvl9pPr marL="14024336" algn="l" defTabSz="3506084" rtl="0" eaLnBrk="1" latinLnBrk="0" hangingPunct="1">
      <a:defRPr sz="6902"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bez tytułu" id="{6A55D080-B279-4DA0-9082-90543E65A7CC}">
          <p14:sldIdLst/>
        </p14:section>
        <p14:section name="Sekcja bez tytułu" id="{352404B9-C150-42CF-AD63-F9BBF6737ADA}">
          <p14:sldIdLst/>
        </p14:section>
        <p14:section name="Sekcja bez tytułu" id="{D8809D15-B413-49E3-889F-4D624D1CA7D9}">
          <p14:sldIdLst/>
        </p14:section>
        <p14:section name="Sekcja bez tytułu" id="{EE1DEAA3-0CD7-4F22-98F3-2EF12C7C6B32}">
          <p14:sldIdLst/>
        </p14:section>
        <p14:section name="Sekcja bez tytułu" id="{878FDD04-A381-4A89-A0E4-5C82E9D51C51}">
          <p14:sldIdLst>
            <p14:sldId id="257"/>
          </p14:sldIdLst>
        </p14:section>
      </p14:sectionLst>
    </p:ext>
    <p:ext uri="{EFAFB233-063F-42B5-8137-9DF3F51BA10A}">
      <p15:sldGuideLst xmlns:p15="http://schemas.microsoft.com/office/powerpoint/2012/main">
        <p15:guide id="1" orient="horz" pos="9535">
          <p15:clr>
            <a:srgbClr val="A4A3A4"/>
          </p15:clr>
        </p15:guide>
        <p15:guide id="2" pos="1348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FDDAFF-7163-F067-6EF3-C81B69C7AEA1}" name="Dębowska Renata" initials="DR" userId="S::Renata.Debowska@DrIrenaEris.com::96e42218-cf55-495d-9a84-2557c1e806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dzikowska Agnieszka" initials="RA" lastIdx="13" clrIdx="0">
    <p:extLst>
      <p:ext uri="{19B8F6BF-5375-455C-9EA6-DF929625EA0E}">
        <p15:presenceInfo xmlns:p15="http://schemas.microsoft.com/office/powerpoint/2012/main" userId="S-1-5-21-1944262416-241056416-219632125-17859" providerId="AD"/>
      </p:ext>
    </p:extLst>
  </p:cmAuthor>
  <p:cmAuthor id="2" name="Dębowska Renata" initials="DR" lastIdx="23" clrIdx="1">
    <p:extLst>
      <p:ext uri="{19B8F6BF-5375-455C-9EA6-DF929625EA0E}">
        <p15:presenceInfo xmlns:p15="http://schemas.microsoft.com/office/powerpoint/2012/main" userId="S-1-5-21-1944262416-241056416-219632125-1422" providerId="AD"/>
      </p:ext>
    </p:extLst>
  </p:cmAuthor>
  <p:cmAuthor id="3" name="Śmigielska Katarzyna" initials="ŚK" lastIdx="4" clrIdx="2">
    <p:extLst>
      <p:ext uri="{19B8F6BF-5375-455C-9EA6-DF929625EA0E}">
        <p15:presenceInfo xmlns:p15="http://schemas.microsoft.com/office/powerpoint/2012/main" userId="S-1-5-21-1944262416-241056416-219632125-21938" providerId="AD"/>
      </p:ext>
    </p:extLst>
  </p:cmAuthor>
  <p:cmAuthor id="4" name="Równy Katarzyna" initials="RK" lastIdx="6" clrIdx="3">
    <p:extLst>
      <p:ext uri="{19B8F6BF-5375-455C-9EA6-DF929625EA0E}">
        <p15:presenceInfo xmlns:p15="http://schemas.microsoft.com/office/powerpoint/2012/main" userId="S-1-5-21-1944262416-241056416-219632125-204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D340"/>
    <a:srgbClr val="B2B2B2"/>
    <a:srgbClr val="3C8DB2"/>
    <a:srgbClr val="31B8BD"/>
    <a:srgbClr val="A62244"/>
    <a:srgbClr val="A3A7AA"/>
    <a:srgbClr val="9BA2A6"/>
    <a:srgbClr val="C68F97"/>
    <a:srgbClr val="927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3F3A4B-E1CE-48D0-B272-84F18EB737B6}" v="6" dt="2023-10-03T09:23:18.306"/>
    <p1510:client id="{D4E3CD69-86BB-41FA-A4B5-C01F32562540}" v="8" dt="2023-10-03T09:42:44.335"/>
    <p1510:client id="{D651278D-EDA0-4219-ADDB-41A3CFD219DD}" v="218" dt="2023-10-03T09:07:01.269"/>
    <p1510:client id="{E32445AC-E262-4C45-8614-B3DBE3809F9A}" v="153" dt="2023-10-03T09:53:57.008"/>
    <p1510:client id="{FF04DFC0-D3F2-42BC-B82E-B958B2860125}" v="282" dt="2023-10-03T09:09:05.366"/>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Styl jasny 1 — Ak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Styl pośredni 3 — Ak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Styl pośredni 1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9535"/>
        <p:guide pos="13481"/>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ębowska Renata" userId="96e42218-cf55-495d-9a84-2557c1e80685" providerId="ADAL" clId="{FF04DFC0-D3F2-42BC-B82E-B958B2860125}"/>
    <pc:docChg chg="undo custSel modSld">
      <pc:chgData name="Dębowska Renata" userId="96e42218-cf55-495d-9a84-2557c1e80685" providerId="ADAL" clId="{FF04DFC0-D3F2-42BC-B82E-B958B2860125}" dt="2023-10-03T09:09:05.366" v="638" actId="13926"/>
      <pc:docMkLst>
        <pc:docMk/>
      </pc:docMkLst>
      <pc:sldChg chg="modSp mod addCm">
        <pc:chgData name="Dębowska Renata" userId="96e42218-cf55-495d-9a84-2557c1e80685" providerId="ADAL" clId="{FF04DFC0-D3F2-42BC-B82E-B958B2860125}" dt="2023-10-03T09:09:05.366" v="638" actId="13926"/>
        <pc:sldMkLst>
          <pc:docMk/>
          <pc:sldMk cId="1985463051" sldId="257"/>
        </pc:sldMkLst>
        <pc:spChg chg="mod">
          <ac:chgData name="Dębowska Renata" userId="96e42218-cf55-495d-9a84-2557c1e80685" providerId="ADAL" clId="{FF04DFC0-D3F2-42BC-B82E-B958B2860125}" dt="2023-10-03T08:49:26.430" v="370" actId="20577"/>
          <ac:spMkLst>
            <pc:docMk/>
            <pc:sldMk cId="1985463051" sldId="257"/>
            <ac:spMk id="5" creationId="{00000000-0000-0000-0000-000000000000}"/>
          </ac:spMkLst>
        </pc:spChg>
        <pc:spChg chg="mod">
          <ac:chgData name="Dębowska Renata" userId="96e42218-cf55-495d-9a84-2557c1e80685" providerId="ADAL" clId="{FF04DFC0-D3F2-42BC-B82E-B958B2860125}" dt="2023-10-03T08:56:10.901" v="400" actId="13926"/>
          <ac:spMkLst>
            <pc:docMk/>
            <pc:sldMk cId="1985463051" sldId="257"/>
            <ac:spMk id="21" creationId="{6CDD0A30-9FBA-696D-5CA2-5C8D7A35C80E}"/>
          </ac:spMkLst>
        </pc:spChg>
        <pc:spChg chg="mod">
          <ac:chgData name="Dębowska Renata" userId="96e42218-cf55-495d-9a84-2557c1e80685" providerId="ADAL" clId="{FF04DFC0-D3F2-42BC-B82E-B958B2860125}" dt="2023-10-03T08:57:10.716" v="405" actId="13926"/>
          <ac:spMkLst>
            <pc:docMk/>
            <pc:sldMk cId="1985463051" sldId="257"/>
            <ac:spMk id="25" creationId="{00000000-0000-0000-0000-000000000000}"/>
          </ac:spMkLst>
        </pc:spChg>
        <pc:spChg chg="mod">
          <ac:chgData name="Dębowska Renata" userId="96e42218-cf55-495d-9a84-2557c1e80685" providerId="ADAL" clId="{FF04DFC0-D3F2-42BC-B82E-B958B2860125}" dt="2023-10-03T09:09:05.366" v="638" actId="13926"/>
          <ac:spMkLst>
            <pc:docMk/>
            <pc:sldMk cId="1985463051" sldId="257"/>
            <ac:spMk id="30" creationId="{00000000-0000-0000-0000-000000000000}"/>
          </ac:spMkLst>
        </pc:spChg>
        <pc:spChg chg="mod">
          <ac:chgData name="Dębowska Renata" userId="96e42218-cf55-495d-9a84-2557c1e80685" providerId="ADAL" clId="{FF04DFC0-D3F2-42BC-B82E-B958B2860125}" dt="2023-10-03T08:52:15.937" v="383" actId="13926"/>
          <ac:spMkLst>
            <pc:docMk/>
            <pc:sldMk cId="1985463051" sldId="257"/>
            <ac:spMk id="32" creationId="{CD81A562-B2A3-3271-C2DA-EA86E571A80E}"/>
          </ac:spMkLst>
        </pc:spChg>
        <pc:spChg chg="mod">
          <ac:chgData name="Dębowska Renata" userId="96e42218-cf55-495d-9a84-2557c1e80685" providerId="ADAL" clId="{FF04DFC0-D3F2-42BC-B82E-B958B2860125}" dt="2023-10-03T09:05:11.370" v="637" actId="20577"/>
          <ac:spMkLst>
            <pc:docMk/>
            <pc:sldMk cId="1985463051" sldId="257"/>
            <ac:spMk id="35" creationId="{3135647C-F337-A85E-C1B9-FA8A6D8EBEA0}"/>
          </ac:spMkLst>
        </pc:spChg>
        <pc:spChg chg="mod">
          <ac:chgData name="Dębowska Renata" userId="96e42218-cf55-495d-9a84-2557c1e80685" providerId="ADAL" clId="{FF04DFC0-D3F2-42BC-B82E-B958B2860125}" dt="2023-10-03T08:49:32.256" v="371" actId="1076"/>
          <ac:spMkLst>
            <pc:docMk/>
            <pc:sldMk cId="1985463051" sldId="257"/>
            <ac:spMk id="40" creationId="{00000000-0000-0000-0000-000000000000}"/>
          </ac:spMkLst>
        </pc:spChg>
        <pc:extLst>
          <p:ext xmlns:p="http://schemas.openxmlformats.org/presentationml/2006/main" uri="{D6D511B9-2390-475A-947B-AFAB55BFBCF1}">
            <pc226:cmChg xmlns:pc226="http://schemas.microsoft.com/office/powerpoint/2022/06/main/command" chg="add">
              <pc226:chgData name="Dębowska Renata" userId="96e42218-cf55-495d-9a84-2557c1e80685" providerId="ADAL" clId="{FF04DFC0-D3F2-42BC-B82E-B958B2860125}" dt="2023-10-03T08:30:10.730" v="232"/>
              <pc2:cmMkLst xmlns:pc2="http://schemas.microsoft.com/office/powerpoint/2019/9/main/command">
                <pc:docMk/>
                <pc:sldMk cId="1985463051" sldId="257"/>
                <pc2:cmMk id="{1CE802D8-57AB-4D5F-A5B9-C585E8786938}"/>
              </pc2:cmMkLst>
            </pc226:cmChg>
          </p:ext>
        </pc:extLst>
      </pc:sldChg>
    </pc:docChg>
  </pc:docChgLst>
  <pc:docChgLst>
    <pc:chgData name="Pasikowska-Piwko Monika" userId="fd6f4aed-5248-4ebd-9f24-6ba007e94d04" providerId="ADAL" clId="{E032036C-6D44-4731-899A-E7276CFFCFD6}"/>
    <pc:docChg chg="undo custSel modSld">
      <pc:chgData name="Pasikowska-Piwko Monika" userId="fd6f4aed-5248-4ebd-9f24-6ba007e94d04" providerId="ADAL" clId="{E032036C-6D44-4731-899A-E7276CFFCFD6}" dt="2023-10-02T08:43:05.395" v="753" actId="20577"/>
      <pc:docMkLst>
        <pc:docMk/>
      </pc:docMkLst>
      <pc:sldChg chg="addSp delSp modSp mod">
        <pc:chgData name="Pasikowska-Piwko Monika" userId="fd6f4aed-5248-4ebd-9f24-6ba007e94d04" providerId="ADAL" clId="{E032036C-6D44-4731-899A-E7276CFFCFD6}" dt="2023-10-02T08:43:05.395" v="753" actId="20577"/>
        <pc:sldMkLst>
          <pc:docMk/>
          <pc:sldMk cId="1985463051" sldId="257"/>
        </pc:sldMkLst>
        <pc:spChg chg="mod">
          <ac:chgData name="Pasikowska-Piwko Monika" userId="fd6f4aed-5248-4ebd-9f24-6ba007e94d04" providerId="ADAL" clId="{E032036C-6D44-4731-899A-E7276CFFCFD6}" dt="2023-10-02T08:42:49.313" v="738" actId="14100"/>
          <ac:spMkLst>
            <pc:docMk/>
            <pc:sldMk cId="1985463051" sldId="257"/>
            <ac:spMk id="3" creationId="{00000000-0000-0000-0000-000000000000}"/>
          </ac:spMkLst>
        </pc:spChg>
        <pc:spChg chg="mod">
          <ac:chgData name="Pasikowska-Piwko Monika" userId="fd6f4aed-5248-4ebd-9f24-6ba007e94d04" providerId="ADAL" clId="{E032036C-6D44-4731-899A-E7276CFFCFD6}" dt="2023-10-02T08:42:37.326" v="735" actId="14100"/>
          <ac:spMkLst>
            <pc:docMk/>
            <pc:sldMk cId="1985463051" sldId="257"/>
            <ac:spMk id="4" creationId="{00000000-0000-0000-0000-000000000000}"/>
          </ac:spMkLst>
        </pc:spChg>
        <pc:spChg chg="mod">
          <ac:chgData name="Pasikowska-Piwko Monika" userId="fd6f4aed-5248-4ebd-9f24-6ba007e94d04" providerId="ADAL" clId="{E032036C-6D44-4731-899A-E7276CFFCFD6}" dt="2023-10-02T08:14:08.254" v="255" actId="20577"/>
          <ac:spMkLst>
            <pc:docMk/>
            <pc:sldMk cId="1985463051" sldId="257"/>
            <ac:spMk id="5" creationId="{00000000-0000-0000-0000-000000000000}"/>
          </ac:spMkLst>
        </pc:spChg>
        <pc:spChg chg="mod">
          <ac:chgData name="Pasikowska-Piwko Monika" userId="fd6f4aed-5248-4ebd-9f24-6ba007e94d04" providerId="ADAL" clId="{E032036C-6D44-4731-899A-E7276CFFCFD6}" dt="2023-10-02T08:13:50.497" v="251" actId="14100"/>
          <ac:spMkLst>
            <pc:docMk/>
            <pc:sldMk cId="1985463051" sldId="257"/>
            <ac:spMk id="6" creationId="{00000000-0000-0000-0000-000000000000}"/>
          </ac:spMkLst>
        </pc:spChg>
        <pc:spChg chg="mod">
          <ac:chgData name="Pasikowska-Piwko Monika" userId="fd6f4aed-5248-4ebd-9f24-6ba007e94d04" providerId="ADAL" clId="{E032036C-6D44-4731-899A-E7276CFFCFD6}" dt="2023-10-02T08:43:05.395" v="753" actId="20577"/>
          <ac:spMkLst>
            <pc:docMk/>
            <pc:sldMk cId="1985463051" sldId="257"/>
            <ac:spMk id="17" creationId="{00000000-0000-0000-0000-000000000000}"/>
          </ac:spMkLst>
        </pc:spChg>
        <pc:spChg chg="mod">
          <ac:chgData name="Pasikowska-Piwko Monika" userId="fd6f4aed-5248-4ebd-9f24-6ba007e94d04" providerId="ADAL" clId="{E032036C-6D44-4731-899A-E7276CFFCFD6}" dt="2023-10-02T08:22:57.468" v="428" actId="20577"/>
          <ac:spMkLst>
            <pc:docMk/>
            <pc:sldMk cId="1985463051" sldId="257"/>
            <ac:spMk id="21" creationId="{6CDD0A30-9FBA-696D-5CA2-5C8D7A35C80E}"/>
          </ac:spMkLst>
        </pc:spChg>
        <pc:spChg chg="mod">
          <ac:chgData name="Pasikowska-Piwko Monika" userId="fd6f4aed-5248-4ebd-9f24-6ba007e94d04" providerId="ADAL" clId="{E032036C-6D44-4731-899A-E7276CFFCFD6}" dt="2023-10-02T08:42:45.203" v="737" actId="14100"/>
          <ac:spMkLst>
            <pc:docMk/>
            <pc:sldMk cId="1985463051" sldId="257"/>
            <ac:spMk id="25" creationId="{00000000-0000-0000-0000-000000000000}"/>
          </ac:spMkLst>
        </pc:spChg>
        <pc:spChg chg="mod">
          <ac:chgData name="Pasikowska-Piwko Monika" userId="fd6f4aed-5248-4ebd-9f24-6ba007e94d04" providerId="ADAL" clId="{E032036C-6D44-4731-899A-E7276CFFCFD6}" dt="2023-10-02T08:17:36.051" v="306" actId="14861"/>
          <ac:spMkLst>
            <pc:docMk/>
            <pc:sldMk cId="1985463051" sldId="257"/>
            <ac:spMk id="30" creationId="{00000000-0000-0000-0000-000000000000}"/>
          </ac:spMkLst>
        </pc:spChg>
        <pc:spChg chg="mod">
          <ac:chgData name="Pasikowska-Piwko Monika" userId="fd6f4aed-5248-4ebd-9f24-6ba007e94d04" providerId="ADAL" clId="{E032036C-6D44-4731-899A-E7276CFFCFD6}" dt="2023-10-02T08:30:44.954" v="470" actId="1036"/>
          <ac:spMkLst>
            <pc:docMk/>
            <pc:sldMk cId="1985463051" sldId="257"/>
            <ac:spMk id="32" creationId="{CD81A562-B2A3-3271-C2DA-EA86E571A80E}"/>
          </ac:spMkLst>
        </pc:spChg>
        <pc:spChg chg="mod">
          <ac:chgData name="Pasikowska-Piwko Monika" userId="fd6f4aed-5248-4ebd-9f24-6ba007e94d04" providerId="ADAL" clId="{E032036C-6D44-4731-899A-E7276CFFCFD6}" dt="2023-10-02T08:41:42.872" v="732" actId="20577"/>
          <ac:spMkLst>
            <pc:docMk/>
            <pc:sldMk cId="1985463051" sldId="257"/>
            <ac:spMk id="35" creationId="{3135647C-F337-A85E-C1B9-FA8A6D8EBEA0}"/>
          </ac:spMkLst>
        </pc:spChg>
        <pc:spChg chg="mod">
          <ac:chgData name="Pasikowska-Piwko Monika" userId="fd6f4aed-5248-4ebd-9f24-6ba007e94d04" providerId="ADAL" clId="{E032036C-6D44-4731-899A-E7276CFFCFD6}" dt="2023-10-02T08:42:53.766" v="739" actId="14100"/>
          <ac:spMkLst>
            <pc:docMk/>
            <pc:sldMk cId="1985463051" sldId="257"/>
            <ac:spMk id="40" creationId="{00000000-0000-0000-0000-000000000000}"/>
          </ac:spMkLst>
        </pc:spChg>
        <pc:spChg chg="mod">
          <ac:chgData name="Pasikowska-Piwko Monika" userId="fd6f4aed-5248-4ebd-9f24-6ba007e94d04" providerId="ADAL" clId="{E032036C-6D44-4731-899A-E7276CFFCFD6}" dt="2023-10-02T08:14:03.189" v="253" actId="14100"/>
          <ac:spMkLst>
            <pc:docMk/>
            <pc:sldMk cId="1985463051" sldId="257"/>
            <ac:spMk id="48" creationId="{00000000-0000-0000-0000-000000000000}"/>
          </ac:spMkLst>
        </pc:spChg>
        <pc:spChg chg="add del mod topLvl">
          <ac:chgData name="Pasikowska-Piwko Monika" userId="fd6f4aed-5248-4ebd-9f24-6ba007e94d04" providerId="ADAL" clId="{E032036C-6D44-4731-899A-E7276CFFCFD6}" dt="2023-10-02T08:11:47.115" v="226" actId="478"/>
          <ac:spMkLst>
            <pc:docMk/>
            <pc:sldMk cId="1985463051" sldId="257"/>
            <ac:spMk id="50" creationId="{09F2A3A5-9EB3-BFDF-A651-A463AB4F2C18}"/>
          </ac:spMkLst>
        </pc:spChg>
        <pc:spChg chg="mod">
          <ac:chgData name="Pasikowska-Piwko Monika" userId="fd6f4aed-5248-4ebd-9f24-6ba007e94d04" providerId="ADAL" clId="{E032036C-6D44-4731-899A-E7276CFFCFD6}" dt="2023-10-02T08:34:16.453" v="494" actId="20577"/>
          <ac:spMkLst>
            <pc:docMk/>
            <pc:sldMk cId="1985463051" sldId="257"/>
            <ac:spMk id="57" creationId="{7FF30851-D598-9D63-9F7D-B83276ABF091}"/>
          </ac:spMkLst>
        </pc:spChg>
        <pc:spChg chg="del">
          <ac:chgData name="Pasikowska-Piwko Monika" userId="fd6f4aed-5248-4ebd-9f24-6ba007e94d04" providerId="ADAL" clId="{E032036C-6D44-4731-899A-E7276CFFCFD6}" dt="2023-10-02T08:01:33.758" v="37" actId="478"/>
          <ac:spMkLst>
            <pc:docMk/>
            <pc:sldMk cId="1985463051" sldId="257"/>
            <ac:spMk id="61" creationId="{00000000-0000-0000-0000-000000000000}"/>
          </ac:spMkLst>
        </pc:spChg>
        <pc:spChg chg="mod">
          <ac:chgData name="Pasikowska-Piwko Monika" userId="fd6f4aed-5248-4ebd-9f24-6ba007e94d04" providerId="ADAL" clId="{E032036C-6D44-4731-899A-E7276CFFCFD6}" dt="2023-10-02T08:34:21.918" v="510" actId="20577"/>
          <ac:spMkLst>
            <pc:docMk/>
            <pc:sldMk cId="1985463051" sldId="257"/>
            <ac:spMk id="65" creationId="{00000000-0000-0000-0000-000000000000}"/>
          </ac:spMkLst>
        </pc:spChg>
        <pc:spChg chg="mod">
          <ac:chgData name="Pasikowska-Piwko Monika" userId="fd6f4aed-5248-4ebd-9f24-6ba007e94d04" providerId="ADAL" clId="{E032036C-6D44-4731-899A-E7276CFFCFD6}" dt="2023-10-02T08:15:56.744" v="282" actId="113"/>
          <ac:spMkLst>
            <pc:docMk/>
            <pc:sldMk cId="1985463051" sldId="257"/>
            <ac:spMk id="69" creationId="{0E53BBF8-EC3C-D8D8-E7D2-8AD2C3B8DF8B}"/>
          </ac:spMkLst>
        </pc:spChg>
        <pc:grpChg chg="mod">
          <ac:chgData name="Pasikowska-Piwko Monika" userId="fd6f4aed-5248-4ebd-9f24-6ba007e94d04" providerId="ADAL" clId="{E032036C-6D44-4731-899A-E7276CFFCFD6}" dt="2023-10-02T08:11:55.419" v="227" actId="1076"/>
          <ac:grpSpMkLst>
            <pc:docMk/>
            <pc:sldMk cId="1985463051" sldId="257"/>
            <ac:grpSpMk id="59" creationId="{56CB88B7-5062-5AF5-618E-624EAC61BAB5}"/>
          </ac:grpSpMkLst>
        </pc:grpChg>
        <pc:grpChg chg="del mod">
          <ac:chgData name="Pasikowska-Piwko Monika" userId="fd6f4aed-5248-4ebd-9f24-6ba007e94d04" providerId="ADAL" clId="{E032036C-6D44-4731-899A-E7276CFFCFD6}" dt="2023-10-02T08:06:34.624" v="78" actId="165"/>
          <ac:grpSpMkLst>
            <pc:docMk/>
            <pc:sldMk cId="1985463051" sldId="257"/>
            <ac:grpSpMk id="63" creationId="{2DE3B2D3-17EB-19AE-AAED-245A0FF8B51B}"/>
          </ac:grpSpMkLst>
        </pc:grpChg>
        <pc:grpChg chg="mod">
          <ac:chgData name="Pasikowska-Piwko Monika" userId="fd6f4aed-5248-4ebd-9f24-6ba007e94d04" providerId="ADAL" clId="{E032036C-6D44-4731-899A-E7276CFFCFD6}" dt="2023-10-02T08:11:33.461" v="221" actId="1076"/>
          <ac:grpSpMkLst>
            <pc:docMk/>
            <pc:sldMk cId="1985463051" sldId="257"/>
            <ac:grpSpMk id="64" creationId="{82D7D365-1C1F-3E6D-1F92-580F03EA5FD5}"/>
          </ac:grpSpMkLst>
        </pc:grpChg>
        <pc:graphicFrameChg chg="mod">
          <ac:chgData name="Pasikowska-Piwko Monika" userId="fd6f4aed-5248-4ebd-9f24-6ba007e94d04" providerId="ADAL" clId="{E032036C-6D44-4731-899A-E7276CFFCFD6}" dt="2023-10-02T08:19:31.191" v="334" actId="123"/>
          <ac:graphicFrameMkLst>
            <pc:docMk/>
            <pc:sldMk cId="1985463051" sldId="257"/>
            <ac:graphicFrameMk id="76" creationId="{6542FB9F-8900-6E65-0F3E-AC39C1CD900B}"/>
          </ac:graphicFrameMkLst>
        </pc:graphicFrameChg>
        <pc:graphicFrameChg chg="mod">
          <ac:chgData name="Pasikowska-Piwko Monika" userId="fd6f4aed-5248-4ebd-9f24-6ba007e94d04" providerId="ADAL" clId="{E032036C-6D44-4731-899A-E7276CFFCFD6}" dt="2023-10-02T08:30:48.603" v="471" actId="14100"/>
          <ac:graphicFrameMkLst>
            <pc:docMk/>
            <pc:sldMk cId="1985463051" sldId="257"/>
            <ac:graphicFrameMk id="77" creationId="{11641891-8DDB-286A-473B-23FFCFA21F05}"/>
          </ac:graphicFrameMkLst>
        </pc:graphicFrameChg>
        <pc:picChg chg="add del mod topLvl">
          <ac:chgData name="Pasikowska-Piwko Monika" userId="fd6f4aed-5248-4ebd-9f24-6ba007e94d04" providerId="ADAL" clId="{E032036C-6D44-4731-899A-E7276CFFCFD6}" dt="2023-10-02T08:11:41.825" v="225" actId="14100"/>
          <ac:picMkLst>
            <pc:docMk/>
            <pc:sldMk cId="1985463051" sldId="257"/>
            <ac:picMk id="54" creationId="{B4891ED6-2B16-68A2-BE8A-888AE74332F5}"/>
          </ac:picMkLst>
        </pc:picChg>
        <pc:picChg chg="mod">
          <ac:chgData name="Pasikowska-Piwko Monika" userId="fd6f4aed-5248-4ebd-9f24-6ba007e94d04" providerId="ADAL" clId="{E032036C-6D44-4731-899A-E7276CFFCFD6}" dt="2023-10-02T08:37:17.302" v="585" actId="14100"/>
          <ac:picMkLst>
            <pc:docMk/>
            <pc:sldMk cId="1985463051" sldId="257"/>
            <ac:picMk id="67" creationId="{D7E64BCB-9C5B-25CE-3F58-BE7E39CF884E}"/>
          </ac:picMkLst>
        </pc:picChg>
      </pc:sldChg>
    </pc:docChg>
  </pc:docChgLst>
  <pc:docChgLst>
    <pc:chgData name="Dębowska Renata" userId="96e42218-cf55-495d-9a84-2557c1e80685" providerId="ADAL" clId="{E32445AC-E262-4C45-8614-B3DBE3809F9A}"/>
    <pc:docChg chg="modSld">
      <pc:chgData name="Dębowska Renata" userId="96e42218-cf55-495d-9a84-2557c1e80685" providerId="ADAL" clId="{E32445AC-E262-4C45-8614-B3DBE3809F9A}" dt="2023-10-03T09:53:57.008" v="151" actId="20577"/>
      <pc:docMkLst>
        <pc:docMk/>
      </pc:docMkLst>
      <pc:sldChg chg="modSp mod delCm">
        <pc:chgData name="Dębowska Renata" userId="96e42218-cf55-495d-9a84-2557c1e80685" providerId="ADAL" clId="{E32445AC-E262-4C45-8614-B3DBE3809F9A}" dt="2023-10-03T09:53:57.008" v="151" actId="20577"/>
        <pc:sldMkLst>
          <pc:docMk/>
          <pc:sldMk cId="1985463051" sldId="257"/>
        </pc:sldMkLst>
        <pc:spChg chg="mod">
          <ac:chgData name="Dębowska Renata" userId="96e42218-cf55-495d-9a84-2557c1e80685" providerId="ADAL" clId="{E32445AC-E262-4C45-8614-B3DBE3809F9A}" dt="2023-10-03T09:51:59.837" v="144" actId="20577"/>
          <ac:spMkLst>
            <pc:docMk/>
            <pc:sldMk cId="1985463051" sldId="257"/>
            <ac:spMk id="25" creationId="{00000000-0000-0000-0000-000000000000}"/>
          </ac:spMkLst>
        </pc:spChg>
        <pc:spChg chg="mod">
          <ac:chgData name="Dębowska Renata" userId="96e42218-cf55-495d-9a84-2557c1e80685" providerId="ADAL" clId="{E32445AC-E262-4C45-8614-B3DBE3809F9A}" dt="2023-10-03T09:48:30.667" v="108"/>
          <ac:spMkLst>
            <pc:docMk/>
            <pc:sldMk cId="1985463051" sldId="257"/>
            <ac:spMk id="30" creationId="{00000000-0000-0000-0000-000000000000}"/>
          </ac:spMkLst>
        </pc:spChg>
        <pc:spChg chg="mod">
          <ac:chgData name="Dębowska Renata" userId="96e42218-cf55-495d-9a84-2557c1e80685" providerId="ADAL" clId="{E32445AC-E262-4C45-8614-B3DBE3809F9A}" dt="2023-10-03T09:53:57.008" v="151" actId="20577"/>
          <ac:spMkLst>
            <pc:docMk/>
            <pc:sldMk cId="1985463051" sldId="257"/>
            <ac:spMk id="32" creationId="{CD81A562-B2A3-3271-C2DA-EA86E571A80E}"/>
          </ac:spMkLst>
        </pc:spChg>
        <pc:spChg chg="mod">
          <ac:chgData name="Dębowska Renata" userId="96e42218-cf55-495d-9a84-2557c1e80685" providerId="ADAL" clId="{E32445AC-E262-4C45-8614-B3DBE3809F9A}" dt="2023-10-03T09:47:34.867" v="105" actId="6549"/>
          <ac:spMkLst>
            <pc:docMk/>
            <pc:sldMk cId="1985463051" sldId="257"/>
            <ac:spMk id="35" creationId="{3135647C-F337-A85E-C1B9-FA8A6D8EBEA0}"/>
          </ac:spMkLst>
        </pc:spChg>
        <pc:spChg chg="mod">
          <ac:chgData name="Dębowska Renata" userId="96e42218-cf55-495d-9a84-2557c1e80685" providerId="ADAL" clId="{E32445AC-E262-4C45-8614-B3DBE3809F9A}" dt="2023-10-03T09:46:23.948" v="100" actId="255"/>
          <ac:spMkLst>
            <pc:docMk/>
            <pc:sldMk cId="1985463051" sldId="257"/>
            <ac:spMk id="40" creationId="{00000000-0000-0000-0000-000000000000}"/>
          </ac:spMkLst>
        </pc:spChg>
        <pc:extLst>
          <p:ext xmlns:p="http://schemas.openxmlformats.org/presentationml/2006/main" uri="{D6D511B9-2390-475A-947B-AFAB55BFBCF1}">
            <pc226:cmChg xmlns:pc226="http://schemas.microsoft.com/office/powerpoint/2022/06/main/command" chg="del">
              <pc226:chgData name="Dębowska Renata" userId="96e42218-cf55-495d-9a84-2557c1e80685" providerId="ADAL" clId="{E32445AC-E262-4C45-8614-B3DBE3809F9A}" dt="2023-10-03T09:39:35.235" v="0"/>
              <pc2:cmMkLst xmlns:pc2="http://schemas.microsoft.com/office/powerpoint/2019/9/main/command">
                <pc:docMk/>
                <pc:sldMk cId="1985463051" sldId="257"/>
                <pc2:cmMk id="{1CE802D8-57AB-4D5F-A5B9-C585E8786938}"/>
              </pc2:cmMkLst>
            </pc226:cmChg>
          </p:ext>
        </pc:extLst>
      </pc:sldChg>
    </pc:docChg>
  </pc:docChgLst>
  <pc:docChgLst>
    <pc:chgData name="Tyszczuk Bożena" userId="356a741d-3234-477d-920f-a32158a942cc" providerId="ADAL" clId="{BB03619E-129A-40E5-95A8-617791D24E95}"/>
    <pc:docChg chg="undo redo custSel modSld">
      <pc:chgData name="Tyszczuk Bożena" userId="356a741d-3234-477d-920f-a32158a942cc" providerId="ADAL" clId="{BB03619E-129A-40E5-95A8-617791D24E95}" dt="2023-09-29T13:25:14.859" v="1588" actId="1076"/>
      <pc:docMkLst>
        <pc:docMk/>
      </pc:docMkLst>
      <pc:sldChg chg="addSp delSp modSp mod">
        <pc:chgData name="Tyszczuk Bożena" userId="356a741d-3234-477d-920f-a32158a942cc" providerId="ADAL" clId="{BB03619E-129A-40E5-95A8-617791D24E95}" dt="2023-09-29T13:25:14.859" v="1588" actId="1076"/>
        <pc:sldMkLst>
          <pc:docMk/>
          <pc:sldMk cId="1985463051" sldId="257"/>
        </pc:sldMkLst>
        <pc:spChg chg="mod">
          <ac:chgData name="Tyszczuk Bożena" userId="356a741d-3234-477d-920f-a32158a942cc" providerId="ADAL" clId="{BB03619E-129A-40E5-95A8-617791D24E95}" dt="2023-09-29T10:10:00.247" v="52" actId="6549"/>
          <ac:spMkLst>
            <pc:docMk/>
            <pc:sldMk cId="1985463051" sldId="257"/>
            <ac:spMk id="2" creationId="{00000000-0000-0000-0000-000000000000}"/>
          </ac:spMkLst>
        </pc:spChg>
        <pc:spChg chg="mod">
          <ac:chgData name="Tyszczuk Bożena" userId="356a741d-3234-477d-920f-a32158a942cc" providerId="ADAL" clId="{BB03619E-129A-40E5-95A8-617791D24E95}" dt="2023-09-29T13:18:56.784" v="1529" actId="14100"/>
          <ac:spMkLst>
            <pc:docMk/>
            <pc:sldMk cId="1985463051" sldId="257"/>
            <ac:spMk id="3" creationId="{00000000-0000-0000-0000-000000000000}"/>
          </ac:spMkLst>
        </pc:spChg>
        <pc:spChg chg="mod">
          <ac:chgData name="Tyszczuk Bożena" userId="356a741d-3234-477d-920f-a32158a942cc" providerId="ADAL" clId="{BB03619E-129A-40E5-95A8-617791D24E95}" dt="2023-09-29T13:18:46.885" v="1528" actId="14100"/>
          <ac:spMkLst>
            <pc:docMk/>
            <pc:sldMk cId="1985463051" sldId="257"/>
            <ac:spMk id="4" creationId="{00000000-0000-0000-0000-000000000000}"/>
          </ac:spMkLst>
        </pc:spChg>
        <pc:spChg chg="mod">
          <ac:chgData name="Tyszczuk Bożena" userId="356a741d-3234-477d-920f-a32158a942cc" providerId="ADAL" clId="{BB03619E-129A-40E5-95A8-617791D24E95}" dt="2023-09-29T13:21:21.297" v="1560" actId="1076"/>
          <ac:spMkLst>
            <pc:docMk/>
            <pc:sldMk cId="1985463051" sldId="257"/>
            <ac:spMk id="5" creationId="{00000000-0000-0000-0000-000000000000}"/>
          </ac:spMkLst>
        </pc:spChg>
        <pc:spChg chg="mod">
          <ac:chgData name="Tyszczuk Bożena" userId="356a741d-3234-477d-920f-a32158a942cc" providerId="ADAL" clId="{BB03619E-129A-40E5-95A8-617791D24E95}" dt="2023-09-29T12:36:00.762" v="1250" actId="14100"/>
          <ac:spMkLst>
            <pc:docMk/>
            <pc:sldMk cId="1985463051" sldId="257"/>
            <ac:spMk id="6" creationId="{00000000-0000-0000-0000-000000000000}"/>
          </ac:spMkLst>
        </pc:spChg>
        <pc:spChg chg="del mod">
          <ac:chgData name="Tyszczuk Bożena" userId="356a741d-3234-477d-920f-a32158a942cc" providerId="ADAL" clId="{BB03619E-129A-40E5-95A8-617791D24E95}" dt="2023-09-29T10:12:46.431" v="88"/>
          <ac:spMkLst>
            <pc:docMk/>
            <pc:sldMk cId="1985463051" sldId="257"/>
            <ac:spMk id="8" creationId="{00000000-0000-0000-0000-000000000000}"/>
          </ac:spMkLst>
        </pc:spChg>
        <pc:spChg chg="mod">
          <ac:chgData name="Tyszczuk Bożena" userId="356a741d-3234-477d-920f-a32158a942cc" providerId="ADAL" clId="{BB03619E-129A-40E5-95A8-617791D24E95}" dt="2023-09-29T10:38:23.928" v="111" actId="122"/>
          <ac:spMkLst>
            <pc:docMk/>
            <pc:sldMk cId="1985463051" sldId="257"/>
            <ac:spMk id="13" creationId="{00000000-0000-0000-0000-000000000000}"/>
          </ac:spMkLst>
        </pc:spChg>
        <pc:spChg chg="del mod">
          <ac:chgData name="Tyszczuk Bożena" userId="356a741d-3234-477d-920f-a32158a942cc" providerId="ADAL" clId="{BB03619E-129A-40E5-95A8-617791D24E95}" dt="2023-09-29T10:48:32.835" v="169" actId="21"/>
          <ac:spMkLst>
            <pc:docMk/>
            <pc:sldMk cId="1985463051" sldId="257"/>
            <ac:spMk id="14" creationId="{00000000-0000-0000-0000-000000000000}"/>
          </ac:spMkLst>
        </pc:spChg>
        <pc:spChg chg="del">
          <ac:chgData name="Tyszczuk Bożena" userId="356a741d-3234-477d-920f-a32158a942cc" providerId="ADAL" clId="{BB03619E-129A-40E5-95A8-617791D24E95}" dt="2023-09-29T10:02:27.565" v="46" actId="21"/>
          <ac:spMkLst>
            <pc:docMk/>
            <pc:sldMk cId="1985463051" sldId="257"/>
            <ac:spMk id="16" creationId="{00000000-0000-0000-0000-000000000000}"/>
          </ac:spMkLst>
        </pc:spChg>
        <pc:spChg chg="mod">
          <ac:chgData name="Tyszczuk Bożena" userId="356a741d-3234-477d-920f-a32158a942cc" providerId="ADAL" clId="{BB03619E-129A-40E5-95A8-617791D24E95}" dt="2023-09-29T11:47:22.739" v="899" actId="20577"/>
          <ac:spMkLst>
            <pc:docMk/>
            <pc:sldMk cId="1985463051" sldId="257"/>
            <ac:spMk id="17" creationId="{00000000-0000-0000-0000-000000000000}"/>
          </ac:spMkLst>
        </pc:spChg>
        <pc:spChg chg="add mod">
          <ac:chgData name="Tyszczuk Bożena" userId="356a741d-3234-477d-920f-a32158a942cc" providerId="ADAL" clId="{BB03619E-129A-40E5-95A8-617791D24E95}" dt="2023-09-29T13:24:49.036" v="1585" actId="1076"/>
          <ac:spMkLst>
            <pc:docMk/>
            <pc:sldMk cId="1985463051" sldId="257"/>
            <ac:spMk id="21" creationId="{6CDD0A30-9FBA-696D-5CA2-5C8D7A35C80E}"/>
          </ac:spMkLst>
        </pc:spChg>
        <pc:spChg chg="add mod">
          <ac:chgData name="Tyszczuk Bożena" userId="356a741d-3234-477d-920f-a32158a942cc" providerId="ADAL" clId="{BB03619E-129A-40E5-95A8-617791D24E95}" dt="2023-09-29T10:08:51.928" v="49"/>
          <ac:spMkLst>
            <pc:docMk/>
            <pc:sldMk cId="1985463051" sldId="257"/>
            <ac:spMk id="22" creationId="{A5A48270-FE0F-3005-A3A2-32406BA2B429}"/>
          </ac:spMkLst>
        </pc:spChg>
        <pc:spChg chg="mod">
          <ac:chgData name="Tyszczuk Bożena" userId="356a741d-3234-477d-920f-a32158a942cc" providerId="ADAL" clId="{BB03619E-129A-40E5-95A8-617791D24E95}" dt="2023-09-29T13:19:00.533" v="1530" actId="14100"/>
          <ac:spMkLst>
            <pc:docMk/>
            <pc:sldMk cId="1985463051" sldId="257"/>
            <ac:spMk id="25" creationId="{00000000-0000-0000-0000-000000000000}"/>
          </ac:spMkLst>
        </pc:spChg>
        <pc:spChg chg="add mod">
          <ac:chgData name="Tyszczuk Bożena" userId="356a741d-3234-477d-920f-a32158a942cc" providerId="ADAL" clId="{BB03619E-129A-40E5-95A8-617791D24E95}" dt="2023-09-29T10:50:05.658" v="178" actId="571"/>
          <ac:spMkLst>
            <pc:docMk/>
            <pc:sldMk cId="1985463051" sldId="257"/>
            <ac:spMk id="28" creationId="{EA90F801-AF77-01FA-18E1-8491C28A1C9A}"/>
          </ac:spMkLst>
        </pc:spChg>
        <pc:spChg chg="mod">
          <ac:chgData name="Tyszczuk Bożena" userId="356a741d-3234-477d-920f-a32158a942cc" providerId="ADAL" clId="{BB03619E-129A-40E5-95A8-617791D24E95}" dt="2023-09-29T09:59:49.550" v="38"/>
          <ac:spMkLst>
            <pc:docMk/>
            <pc:sldMk cId="1985463051" sldId="257"/>
            <ac:spMk id="30" creationId="{00000000-0000-0000-0000-000000000000}"/>
          </ac:spMkLst>
        </pc:spChg>
        <pc:spChg chg="add mod">
          <ac:chgData name="Tyszczuk Bożena" userId="356a741d-3234-477d-920f-a32158a942cc" providerId="ADAL" clId="{BB03619E-129A-40E5-95A8-617791D24E95}" dt="2023-09-29T13:24:20.950" v="1582" actId="1076"/>
          <ac:spMkLst>
            <pc:docMk/>
            <pc:sldMk cId="1985463051" sldId="257"/>
            <ac:spMk id="32" creationId="{CD81A562-B2A3-3271-C2DA-EA86E571A80E}"/>
          </ac:spMkLst>
        </pc:spChg>
        <pc:spChg chg="mod">
          <ac:chgData name="Tyszczuk Bożena" userId="356a741d-3234-477d-920f-a32158a942cc" providerId="ADAL" clId="{BB03619E-129A-40E5-95A8-617791D24E95}" dt="2023-09-29T10:12:20.215" v="81" actId="1076"/>
          <ac:spMkLst>
            <pc:docMk/>
            <pc:sldMk cId="1985463051" sldId="257"/>
            <ac:spMk id="33" creationId="{00000000-0000-0000-0000-000000000000}"/>
          </ac:spMkLst>
        </pc:spChg>
        <pc:spChg chg="del">
          <ac:chgData name="Tyszczuk Bożena" userId="356a741d-3234-477d-920f-a32158a942cc" providerId="ADAL" clId="{BB03619E-129A-40E5-95A8-617791D24E95}" dt="2023-09-29T10:12:46.427" v="86" actId="21"/>
          <ac:spMkLst>
            <pc:docMk/>
            <pc:sldMk cId="1985463051" sldId="257"/>
            <ac:spMk id="34" creationId="{00000000-0000-0000-0000-000000000000}"/>
          </ac:spMkLst>
        </pc:spChg>
        <pc:spChg chg="add mod">
          <ac:chgData name="Tyszczuk Bożena" userId="356a741d-3234-477d-920f-a32158a942cc" providerId="ADAL" clId="{BB03619E-129A-40E5-95A8-617791D24E95}" dt="2023-09-29T13:16:18.296" v="1506" actId="14100"/>
          <ac:spMkLst>
            <pc:docMk/>
            <pc:sldMk cId="1985463051" sldId="257"/>
            <ac:spMk id="35" creationId="{3135647C-F337-A85E-C1B9-FA8A6D8EBEA0}"/>
          </ac:spMkLst>
        </pc:spChg>
        <pc:spChg chg="mod">
          <ac:chgData name="Tyszczuk Bożena" userId="356a741d-3234-477d-920f-a32158a942cc" providerId="ADAL" clId="{BB03619E-129A-40E5-95A8-617791D24E95}" dt="2023-09-29T13:19:06.610" v="1531" actId="14100"/>
          <ac:spMkLst>
            <pc:docMk/>
            <pc:sldMk cId="1985463051" sldId="257"/>
            <ac:spMk id="40" creationId="{00000000-0000-0000-0000-000000000000}"/>
          </ac:spMkLst>
        </pc:spChg>
        <pc:spChg chg="del mod">
          <ac:chgData name="Tyszczuk Bożena" userId="356a741d-3234-477d-920f-a32158a942cc" providerId="ADAL" clId="{BB03619E-129A-40E5-95A8-617791D24E95}" dt="2023-09-29T10:48:52.587" v="173" actId="21"/>
          <ac:spMkLst>
            <pc:docMk/>
            <pc:sldMk cId="1985463051" sldId="257"/>
            <ac:spMk id="46" creationId="{00000000-0000-0000-0000-000000000000}"/>
          </ac:spMkLst>
        </pc:spChg>
        <pc:spChg chg="del mod">
          <ac:chgData name="Tyszczuk Bożena" userId="356a741d-3234-477d-920f-a32158a942cc" providerId="ADAL" clId="{BB03619E-129A-40E5-95A8-617791D24E95}" dt="2023-09-29T11:25:42.908" v="292" actId="21"/>
          <ac:spMkLst>
            <pc:docMk/>
            <pc:sldMk cId="1985463051" sldId="257"/>
            <ac:spMk id="47" creationId="{00000000-0000-0000-0000-000000000000}"/>
          </ac:spMkLst>
        </pc:spChg>
        <pc:spChg chg="mod">
          <ac:chgData name="Tyszczuk Bożena" userId="356a741d-3234-477d-920f-a32158a942cc" providerId="ADAL" clId="{BB03619E-129A-40E5-95A8-617791D24E95}" dt="2023-09-29T13:24:07.520" v="1579" actId="14100"/>
          <ac:spMkLst>
            <pc:docMk/>
            <pc:sldMk cId="1985463051" sldId="257"/>
            <ac:spMk id="48" creationId="{00000000-0000-0000-0000-000000000000}"/>
          </ac:spMkLst>
        </pc:spChg>
        <pc:spChg chg="add mod">
          <ac:chgData name="Tyszczuk Bożena" userId="356a741d-3234-477d-920f-a32158a942cc" providerId="ADAL" clId="{BB03619E-129A-40E5-95A8-617791D24E95}" dt="2023-09-29T13:05:03.086" v="1417" actId="1076"/>
          <ac:spMkLst>
            <pc:docMk/>
            <pc:sldMk cId="1985463051" sldId="257"/>
            <ac:spMk id="50" creationId="{09F2A3A5-9EB3-BFDF-A651-A463AB4F2C18}"/>
          </ac:spMkLst>
        </pc:spChg>
        <pc:spChg chg="del">
          <ac:chgData name="Tyszczuk Bożena" userId="356a741d-3234-477d-920f-a32158a942cc" providerId="ADAL" clId="{BB03619E-129A-40E5-95A8-617791D24E95}" dt="2023-09-29T10:49:03.304" v="174" actId="21"/>
          <ac:spMkLst>
            <pc:docMk/>
            <pc:sldMk cId="1985463051" sldId="257"/>
            <ac:spMk id="51" creationId="{00000000-0000-0000-0000-000000000000}"/>
          </ac:spMkLst>
        </pc:spChg>
        <pc:spChg chg="add mod">
          <ac:chgData name="Tyszczuk Bożena" userId="356a741d-3234-477d-920f-a32158a942cc" providerId="ADAL" clId="{BB03619E-129A-40E5-95A8-617791D24E95}" dt="2023-09-29T11:46:57.072" v="893" actId="164"/>
          <ac:spMkLst>
            <pc:docMk/>
            <pc:sldMk cId="1985463051" sldId="257"/>
            <ac:spMk id="57" creationId="{7FF30851-D598-9D63-9F7D-B83276ABF091}"/>
          </ac:spMkLst>
        </pc:spChg>
        <pc:spChg chg="del">
          <ac:chgData name="Tyszczuk Bożena" userId="356a741d-3234-477d-920f-a32158a942cc" providerId="ADAL" clId="{BB03619E-129A-40E5-95A8-617791D24E95}" dt="2023-09-29T10:48:13.651" v="166" actId="21"/>
          <ac:spMkLst>
            <pc:docMk/>
            <pc:sldMk cId="1985463051" sldId="257"/>
            <ac:spMk id="60" creationId="{00000000-0000-0000-0000-000000000000}"/>
          </ac:spMkLst>
        </pc:spChg>
        <pc:spChg chg="mod">
          <ac:chgData name="Tyszczuk Bożena" userId="356a741d-3234-477d-920f-a32158a942cc" providerId="ADAL" clId="{BB03619E-129A-40E5-95A8-617791D24E95}" dt="2023-09-29T12:36:11.825" v="1252" actId="14100"/>
          <ac:spMkLst>
            <pc:docMk/>
            <pc:sldMk cId="1985463051" sldId="257"/>
            <ac:spMk id="61" creationId="{00000000-0000-0000-0000-000000000000}"/>
          </ac:spMkLst>
        </pc:spChg>
        <pc:spChg chg="mod">
          <ac:chgData name="Tyszczuk Bożena" userId="356a741d-3234-477d-920f-a32158a942cc" providerId="ADAL" clId="{BB03619E-129A-40E5-95A8-617791D24E95}" dt="2023-09-29T11:46:47.342" v="891" actId="164"/>
          <ac:spMkLst>
            <pc:docMk/>
            <pc:sldMk cId="1985463051" sldId="257"/>
            <ac:spMk id="65" creationId="{00000000-0000-0000-0000-000000000000}"/>
          </ac:spMkLst>
        </pc:spChg>
        <pc:spChg chg="del mod">
          <ac:chgData name="Tyszczuk Bożena" userId="356a741d-3234-477d-920f-a32158a942cc" providerId="ADAL" clId="{BB03619E-129A-40E5-95A8-617791D24E95}" dt="2023-09-29T09:58:13.615" v="27" actId="21"/>
          <ac:spMkLst>
            <pc:docMk/>
            <pc:sldMk cId="1985463051" sldId="257"/>
            <ac:spMk id="68" creationId="{00000000-0000-0000-0000-000000000000}"/>
          </ac:spMkLst>
        </pc:spChg>
        <pc:spChg chg="add mod">
          <ac:chgData name="Tyszczuk Bożena" userId="356a741d-3234-477d-920f-a32158a942cc" providerId="ADAL" clId="{BB03619E-129A-40E5-95A8-617791D24E95}" dt="2023-09-29T13:16:54.833" v="1513" actId="1076"/>
          <ac:spMkLst>
            <pc:docMk/>
            <pc:sldMk cId="1985463051" sldId="257"/>
            <ac:spMk id="69" creationId="{0E53BBF8-EC3C-D8D8-E7D2-8AD2C3B8DF8B}"/>
          </ac:spMkLst>
        </pc:spChg>
        <pc:spChg chg="del">
          <ac:chgData name="Tyszczuk Bożena" userId="356a741d-3234-477d-920f-a32158a942cc" providerId="ADAL" clId="{BB03619E-129A-40E5-95A8-617791D24E95}" dt="2023-09-29T10:02:15.580" v="43" actId="21"/>
          <ac:spMkLst>
            <pc:docMk/>
            <pc:sldMk cId="1985463051" sldId="257"/>
            <ac:spMk id="70" creationId="{00000000-0000-0000-0000-000000000000}"/>
          </ac:spMkLst>
        </pc:spChg>
        <pc:spChg chg="del mod">
          <ac:chgData name="Tyszczuk Bożena" userId="356a741d-3234-477d-920f-a32158a942cc" providerId="ADAL" clId="{BB03619E-129A-40E5-95A8-617791D24E95}" dt="2023-09-29T10:02:10.356" v="42" actId="21"/>
          <ac:spMkLst>
            <pc:docMk/>
            <pc:sldMk cId="1985463051" sldId="257"/>
            <ac:spMk id="71" creationId="{00000000-0000-0000-0000-000000000000}"/>
          </ac:spMkLst>
        </pc:spChg>
        <pc:spChg chg="del">
          <ac:chgData name="Tyszczuk Bożena" userId="356a741d-3234-477d-920f-a32158a942cc" providerId="ADAL" clId="{BB03619E-129A-40E5-95A8-617791D24E95}" dt="2023-09-29T10:02:20.240" v="45" actId="21"/>
          <ac:spMkLst>
            <pc:docMk/>
            <pc:sldMk cId="1985463051" sldId="257"/>
            <ac:spMk id="72" creationId="{00000000-0000-0000-0000-000000000000}"/>
          </ac:spMkLst>
        </pc:spChg>
        <pc:spChg chg="del mod">
          <ac:chgData name="Tyszczuk Bożena" userId="356a741d-3234-477d-920f-a32158a942cc" providerId="ADAL" clId="{BB03619E-129A-40E5-95A8-617791D24E95}" dt="2023-09-29T10:02:07.040" v="41" actId="21"/>
          <ac:spMkLst>
            <pc:docMk/>
            <pc:sldMk cId="1985463051" sldId="257"/>
            <ac:spMk id="73" creationId="{00000000-0000-0000-0000-000000000000}"/>
          </ac:spMkLst>
        </pc:spChg>
        <pc:grpChg chg="add mod">
          <ac:chgData name="Tyszczuk Bożena" userId="356a741d-3234-477d-920f-a32158a942cc" providerId="ADAL" clId="{BB03619E-129A-40E5-95A8-617791D24E95}" dt="2023-09-29T13:25:14.859" v="1588" actId="1076"/>
          <ac:grpSpMkLst>
            <pc:docMk/>
            <pc:sldMk cId="1985463051" sldId="257"/>
            <ac:grpSpMk id="59" creationId="{56CB88B7-5062-5AF5-618E-624EAC61BAB5}"/>
          </ac:grpSpMkLst>
        </pc:grpChg>
        <pc:grpChg chg="add mod">
          <ac:chgData name="Tyszczuk Bożena" userId="356a741d-3234-477d-920f-a32158a942cc" providerId="ADAL" clId="{BB03619E-129A-40E5-95A8-617791D24E95}" dt="2023-09-29T13:21:15.245" v="1559" actId="1076"/>
          <ac:grpSpMkLst>
            <pc:docMk/>
            <pc:sldMk cId="1985463051" sldId="257"/>
            <ac:grpSpMk id="63" creationId="{2DE3B2D3-17EB-19AE-AAED-245A0FF8B51B}"/>
          </ac:grpSpMkLst>
        </pc:grpChg>
        <pc:grpChg chg="add mod">
          <ac:chgData name="Tyszczuk Bożena" userId="356a741d-3234-477d-920f-a32158a942cc" providerId="ADAL" clId="{BB03619E-129A-40E5-95A8-617791D24E95}" dt="2023-09-29T13:21:25.183" v="1561" actId="1076"/>
          <ac:grpSpMkLst>
            <pc:docMk/>
            <pc:sldMk cId="1985463051" sldId="257"/>
            <ac:grpSpMk id="64" creationId="{82D7D365-1C1F-3E6D-1F92-580F03EA5FD5}"/>
          </ac:grpSpMkLst>
        </pc:grpChg>
        <pc:graphicFrameChg chg="del modGraphic">
          <ac:chgData name="Tyszczuk Bożena" userId="356a741d-3234-477d-920f-a32158a942cc" providerId="ADAL" clId="{BB03619E-129A-40E5-95A8-617791D24E95}" dt="2023-09-29T09:59:22.855" v="35" actId="478"/>
          <ac:graphicFrameMkLst>
            <pc:docMk/>
            <pc:sldMk cId="1985463051" sldId="257"/>
            <ac:graphicFrameMk id="11" creationId="{00000000-0000-0000-0000-000000000000}"/>
          </ac:graphicFrameMkLst>
        </pc:graphicFrameChg>
        <pc:graphicFrameChg chg="add del mod">
          <ac:chgData name="Tyszczuk Bożena" userId="356a741d-3234-477d-920f-a32158a942cc" providerId="ADAL" clId="{BB03619E-129A-40E5-95A8-617791D24E95}" dt="2023-09-29T13:03:44.375" v="1408" actId="478"/>
          <ac:graphicFrameMkLst>
            <pc:docMk/>
            <pc:sldMk cId="1985463051" sldId="257"/>
            <ac:graphicFrameMk id="27" creationId="{DF610FF9-FEFE-BAF5-0E8F-17FBA1DE27BE}"/>
          </ac:graphicFrameMkLst>
        </pc:graphicFrameChg>
        <pc:graphicFrameChg chg="add del mod">
          <ac:chgData name="Tyszczuk Bożena" userId="356a741d-3234-477d-920f-a32158a942cc" providerId="ADAL" clId="{BB03619E-129A-40E5-95A8-617791D24E95}" dt="2023-09-29T13:22:50.353" v="1562" actId="478"/>
          <ac:graphicFrameMkLst>
            <pc:docMk/>
            <pc:sldMk cId="1985463051" sldId="257"/>
            <ac:graphicFrameMk id="31" creationId="{6ACAF9E0-DEAF-73D4-EBC1-451D5DED454A}"/>
          </ac:graphicFrameMkLst>
        </pc:graphicFrameChg>
        <pc:graphicFrameChg chg="del">
          <ac:chgData name="Tyszczuk Bożena" userId="356a741d-3234-477d-920f-a32158a942cc" providerId="ADAL" clId="{BB03619E-129A-40E5-95A8-617791D24E95}" dt="2023-09-29T09:59:07.580" v="32" actId="478"/>
          <ac:graphicFrameMkLst>
            <pc:docMk/>
            <pc:sldMk cId="1985463051" sldId="257"/>
            <ac:graphicFrameMk id="62" creationId="{00000000-0000-0000-0000-000000000000}"/>
          </ac:graphicFrameMkLst>
        </pc:graphicFrameChg>
        <pc:graphicFrameChg chg="add del mod modGraphic">
          <ac:chgData name="Tyszczuk Bożena" userId="356a741d-3234-477d-920f-a32158a942cc" providerId="ADAL" clId="{BB03619E-129A-40E5-95A8-617791D24E95}" dt="2023-09-29T12:02:43.013" v="914" actId="21"/>
          <ac:graphicFrameMkLst>
            <pc:docMk/>
            <pc:sldMk cId="1985463051" sldId="257"/>
            <ac:graphicFrameMk id="66" creationId="{2E1D11C0-7372-433D-FDD0-D3BDCF5018F4}"/>
          </ac:graphicFrameMkLst>
        </pc:graphicFrameChg>
        <pc:graphicFrameChg chg="add del mod">
          <ac:chgData name="Tyszczuk Bożena" userId="356a741d-3234-477d-920f-a32158a942cc" providerId="ADAL" clId="{BB03619E-129A-40E5-95A8-617791D24E95}" dt="2023-09-29T13:14:40.713" v="1490" actId="21"/>
          <ac:graphicFrameMkLst>
            <pc:docMk/>
            <pc:sldMk cId="1985463051" sldId="257"/>
            <ac:graphicFrameMk id="74" creationId="{6542FB9F-8900-6E65-0F3E-AC39C1CD900B}"/>
          </ac:graphicFrameMkLst>
        </pc:graphicFrameChg>
        <pc:graphicFrameChg chg="add del mod">
          <ac:chgData name="Tyszczuk Bożena" userId="356a741d-3234-477d-920f-a32158a942cc" providerId="ADAL" clId="{BB03619E-129A-40E5-95A8-617791D24E95}" dt="2023-09-29T13:15:09.684" v="1493" actId="21"/>
          <ac:graphicFrameMkLst>
            <pc:docMk/>
            <pc:sldMk cId="1985463051" sldId="257"/>
            <ac:graphicFrameMk id="75" creationId="{198B1893-F59B-A12F-AA14-34259B709BAB}"/>
          </ac:graphicFrameMkLst>
        </pc:graphicFrameChg>
        <pc:graphicFrameChg chg="add mod">
          <ac:chgData name="Tyszczuk Bożena" userId="356a741d-3234-477d-920f-a32158a942cc" providerId="ADAL" clId="{BB03619E-129A-40E5-95A8-617791D24E95}" dt="2023-09-29T13:24:45.252" v="1584" actId="1076"/>
          <ac:graphicFrameMkLst>
            <pc:docMk/>
            <pc:sldMk cId="1985463051" sldId="257"/>
            <ac:graphicFrameMk id="76" creationId="{6542FB9F-8900-6E65-0F3E-AC39C1CD900B}"/>
          </ac:graphicFrameMkLst>
        </pc:graphicFrameChg>
        <pc:graphicFrameChg chg="add mod">
          <ac:chgData name="Tyszczuk Bożena" userId="356a741d-3234-477d-920f-a32158a942cc" providerId="ADAL" clId="{BB03619E-129A-40E5-95A8-617791D24E95}" dt="2023-09-29T13:24:52.397" v="1586" actId="14100"/>
          <ac:graphicFrameMkLst>
            <pc:docMk/>
            <pc:sldMk cId="1985463051" sldId="257"/>
            <ac:graphicFrameMk id="77" creationId="{11641891-8DDB-286A-473B-23FFCFA21F05}"/>
          </ac:graphicFrameMkLst>
        </pc:graphicFrameChg>
        <pc:picChg chg="del">
          <ac:chgData name="Tyszczuk Bożena" userId="356a741d-3234-477d-920f-a32158a942cc" providerId="ADAL" clId="{BB03619E-129A-40E5-95A8-617791D24E95}" dt="2023-09-29T09:58:03.461" v="24" actId="478"/>
          <ac:picMkLst>
            <pc:docMk/>
            <pc:sldMk cId="1985463051" sldId="257"/>
            <ac:picMk id="7" creationId="{00000000-0000-0000-0000-000000000000}"/>
          </ac:picMkLst>
        </pc:picChg>
        <pc:picChg chg="del mod">
          <ac:chgData name="Tyszczuk Bożena" userId="356a741d-3234-477d-920f-a32158a942cc" providerId="ADAL" clId="{BB03619E-129A-40E5-95A8-617791D24E95}" dt="2023-09-29T11:31:33.750" v="351" actId="478"/>
          <ac:picMkLst>
            <pc:docMk/>
            <pc:sldMk cId="1985463051" sldId="257"/>
            <ac:picMk id="9" creationId="{00000000-0000-0000-0000-000000000000}"/>
          </ac:picMkLst>
        </pc:picChg>
        <pc:picChg chg="del mod">
          <ac:chgData name="Tyszczuk Bożena" userId="356a741d-3234-477d-920f-a32158a942cc" providerId="ADAL" clId="{BB03619E-129A-40E5-95A8-617791D24E95}" dt="2023-09-29T11:30:43.222" v="316" actId="478"/>
          <ac:picMkLst>
            <pc:docMk/>
            <pc:sldMk cId="1985463051" sldId="257"/>
            <ac:picMk id="10" creationId="{00000000-0000-0000-0000-000000000000}"/>
          </ac:picMkLst>
        </pc:picChg>
        <pc:picChg chg="del">
          <ac:chgData name="Tyszczuk Bożena" userId="356a741d-3234-477d-920f-a32158a942cc" providerId="ADAL" clId="{BB03619E-129A-40E5-95A8-617791D24E95}" dt="2023-09-29T09:59:29.732" v="36" actId="478"/>
          <ac:picMkLst>
            <pc:docMk/>
            <pc:sldMk cId="1985463051" sldId="257"/>
            <ac:picMk id="12" creationId="{A891FE8A-DDA5-C4F6-06F1-1486EC2E7E21}"/>
          </ac:picMkLst>
        </pc:picChg>
        <pc:picChg chg="del">
          <ac:chgData name="Tyszczuk Bożena" userId="356a741d-3234-477d-920f-a32158a942cc" providerId="ADAL" clId="{BB03619E-129A-40E5-95A8-617791D24E95}" dt="2023-09-29T10:37:54.892" v="106" actId="478"/>
          <ac:picMkLst>
            <pc:docMk/>
            <pc:sldMk cId="1985463051" sldId="257"/>
            <ac:picMk id="15" creationId="{90A82862-44E3-2BAF-9AD5-C882F0728F71}"/>
          </ac:picMkLst>
        </pc:picChg>
        <pc:picChg chg="del">
          <ac:chgData name="Tyszczuk Bożena" userId="356a741d-3234-477d-920f-a32158a942cc" providerId="ADAL" clId="{BB03619E-129A-40E5-95A8-617791D24E95}" dt="2023-09-29T09:58:04.661" v="25" actId="478"/>
          <ac:picMkLst>
            <pc:docMk/>
            <pc:sldMk cId="1985463051" sldId="257"/>
            <ac:picMk id="29" creationId="{00000000-0000-0000-0000-000000000000}"/>
          </ac:picMkLst>
        </pc:picChg>
        <pc:picChg chg="add mod">
          <ac:chgData name="Tyszczuk Bożena" userId="356a741d-3234-477d-920f-a32158a942cc" providerId="ADAL" clId="{BB03619E-129A-40E5-95A8-617791D24E95}" dt="2023-09-29T11:46:47.342" v="891" actId="164"/>
          <ac:picMkLst>
            <pc:docMk/>
            <pc:sldMk cId="1985463051" sldId="257"/>
            <ac:picMk id="39" creationId="{14492B66-33D0-A4E0-52D8-BEFBF6486D52}"/>
          </ac:picMkLst>
        </pc:picChg>
        <pc:picChg chg="del">
          <ac:chgData name="Tyszczuk Bożena" userId="356a741d-3234-477d-920f-a32158a942cc" providerId="ADAL" clId="{BB03619E-129A-40E5-95A8-617791D24E95}" dt="2023-09-29T10:02:16.869" v="44" actId="478"/>
          <ac:picMkLst>
            <pc:docMk/>
            <pc:sldMk cId="1985463051" sldId="257"/>
            <ac:picMk id="42" creationId="{00000000-0000-0000-0000-000000000000}"/>
          </ac:picMkLst>
        </pc:picChg>
        <pc:picChg chg="add mod">
          <ac:chgData name="Tyszczuk Bożena" userId="356a741d-3234-477d-920f-a32158a942cc" providerId="ADAL" clId="{BB03619E-129A-40E5-95A8-617791D24E95}" dt="2023-09-29T11:46:57.072" v="893" actId="164"/>
          <ac:picMkLst>
            <pc:docMk/>
            <pc:sldMk cId="1985463051" sldId="257"/>
            <ac:picMk id="43" creationId="{B7E8B7DB-5767-FD1A-A628-D788D7C746D6}"/>
          </ac:picMkLst>
        </pc:picChg>
        <pc:picChg chg="del mod">
          <ac:chgData name="Tyszczuk Bożena" userId="356a741d-3234-477d-920f-a32158a942cc" providerId="ADAL" clId="{BB03619E-129A-40E5-95A8-617791D24E95}" dt="2023-09-29T09:59:00.722" v="29" actId="478"/>
          <ac:picMkLst>
            <pc:docMk/>
            <pc:sldMk cId="1985463051" sldId="257"/>
            <ac:picMk id="44" creationId="{00000000-0000-0000-0000-000000000000}"/>
          </ac:picMkLst>
        </pc:picChg>
        <pc:picChg chg="add del">
          <ac:chgData name="Tyszczuk Bożena" userId="356a741d-3234-477d-920f-a32158a942cc" providerId="ADAL" clId="{BB03619E-129A-40E5-95A8-617791D24E95}" dt="2023-09-29T09:57:12.068" v="14" actId="478"/>
          <ac:picMkLst>
            <pc:docMk/>
            <pc:sldMk cId="1985463051" sldId="257"/>
            <ac:picMk id="45" creationId="{00000000-0000-0000-0000-000000000000}"/>
          </ac:picMkLst>
        </pc:picChg>
        <pc:picChg chg="add mod">
          <ac:chgData name="Tyszczuk Bożena" userId="356a741d-3234-477d-920f-a32158a942cc" providerId="ADAL" clId="{BB03619E-129A-40E5-95A8-617791D24E95}" dt="2023-09-29T11:46:52.468" v="892" actId="164"/>
          <ac:picMkLst>
            <pc:docMk/>
            <pc:sldMk cId="1985463051" sldId="257"/>
            <ac:picMk id="54" creationId="{B4891ED6-2B16-68A2-BE8A-888AE74332F5}"/>
          </ac:picMkLst>
        </pc:picChg>
        <pc:picChg chg="add del">
          <ac:chgData name="Tyszczuk Bożena" userId="356a741d-3234-477d-920f-a32158a942cc" providerId="ADAL" clId="{BB03619E-129A-40E5-95A8-617791D24E95}" dt="2023-09-29T09:57:13.386" v="16" actId="478"/>
          <ac:picMkLst>
            <pc:docMk/>
            <pc:sldMk cId="1985463051" sldId="257"/>
            <ac:picMk id="55" creationId="{00000000-0000-0000-0000-000000000000}"/>
          </ac:picMkLst>
        </pc:picChg>
        <pc:picChg chg="add del">
          <ac:chgData name="Tyszczuk Bożena" userId="356a741d-3234-477d-920f-a32158a942cc" providerId="ADAL" clId="{BB03619E-129A-40E5-95A8-617791D24E95}" dt="2023-09-29T09:57:12.810" v="15" actId="478"/>
          <ac:picMkLst>
            <pc:docMk/>
            <pc:sldMk cId="1985463051" sldId="257"/>
            <ac:picMk id="56" creationId="{00000000-0000-0000-0000-000000000000}"/>
          </ac:picMkLst>
        </pc:picChg>
        <pc:picChg chg="add mod">
          <ac:chgData name="Tyszczuk Bożena" userId="356a741d-3234-477d-920f-a32158a942cc" providerId="ADAL" clId="{BB03619E-129A-40E5-95A8-617791D24E95}" dt="2023-09-29T13:25:03.568" v="1587" actId="1076"/>
          <ac:picMkLst>
            <pc:docMk/>
            <pc:sldMk cId="1985463051" sldId="257"/>
            <ac:picMk id="67" creationId="{D7E64BCB-9C5B-25CE-3F58-BE7E39CF884E}"/>
          </ac:picMkLst>
        </pc:picChg>
        <pc:cxnChg chg="mod">
          <ac:chgData name="Tyszczuk Bożena" userId="356a741d-3234-477d-920f-a32158a942cc" providerId="ADAL" clId="{BB03619E-129A-40E5-95A8-617791D24E95}" dt="2023-09-29T10:37:57.799" v="107" actId="1076"/>
          <ac:cxnSpMkLst>
            <pc:docMk/>
            <pc:sldMk cId="1985463051" sldId="257"/>
            <ac:cxnSpMk id="19" creationId="{00000000-0000-0000-0000-000000000000}"/>
          </ac:cxnSpMkLst>
        </pc:cxnChg>
      </pc:sldChg>
    </pc:docChg>
  </pc:docChgLst>
  <pc:docChgLst>
    <pc:chgData name="Pasikowska-Piwko Monika" userId="fd6f4aed-5248-4ebd-9f24-6ba007e94d04" providerId="ADAL" clId="{D651278D-EDA0-4219-ADDB-41A3CFD219DD}"/>
    <pc:docChg chg="undo custSel modSld">
      <pc:chgData name="Pasikowska-Piwko Monika" userId="fd6f4aed-5248-4ebd-9f24-6ba007e94d04" providerId="ADAL" clId="{D651278D-EDA0-4219-ADDB-41A3CFD219DD}" dt="2023-10-03T09:07:01.269" v="213" actId="14100"/>
      <pc:docMkLst>
        <pc:docMk/>
      </pc:docMkLst>
      <pc:sldChg chg="modSp mod">
        <pc:chgData name="Pasikowska-Piwko Monika" userId="fd6f4aed-5248-4ebd-9f24-6ba007e94d04" providerId="ADAL" clId="{D651278D-EDA0-4219-ADDB-41A3CFD219DD}" dt="2023-10-03T09:07:01.269" v="213" actId="14100"/>
        <pc:sldMkLst>
          <pc:docMk/>
          <pc:sldMk cId="1985463051" sldId="257"/>
        </pc:sldMkLst>
        <pc:spChg chg="mod">
          <ac:chgData name="Pasikowska-Piwko Monika" userId="fd6f4aed-5248-4ebd-9f24-6ba007e94d04" providerId="ADAL" clId="{D651278D-EDA0-4219-ADDB-41A3CFD219DD}" dt="2023-10-03T08:55:43.305" v="10" actId="20577"/>
          <ac:spMkLst>
            <pc:docMk/>
            <pc:sldMk cId="1985463051" sldId="257"/>
            <ac:spMk id="21" creationId="{6CDD0A30-9FBA-696D-5CA2-5C8D7A35C80E}"/>
          </ac:spMkLst>
        </pc:spChg>
        <pc:spChg chg="mod">
          <ac:chgData name="Pasikowska-Piwko Monika" userId="fd6f4aed-5248-4ebd-9f24-6ba007e94d04" providerId="ADAL" clId="{D651278D-EDA0-4219-ADDB-41A3CFD219DD}" dt="2023-10-03T09:07:01.269" v="213" actId="14100"/>
          <ac:spMkLst>
            <pc:docMk/>
            <pc:sldMk cId="1985463051" sldId="257"/>
            <ac:spMk id="30" creationId="{00000000-0000-0000-0000-000000000000}"/>
          </ac:spMkLst>
        </pc:spChg>
        <pc:spChg chg="mod">
          <ac:chgData name="Pasikowska-Piwko Monika" userId="fd6f4aed-5248-4ebd-9f24-6ba007e94d04" providerId="ADAL" clId="{D651278D-EDA0-4219-ADDB-41A3CFD219DD}" dt="2023-10-03T09:02:31.609" v="211" actId="20577"/>
          <ac:spMkLst>
            <pc:docMk/>
            <pc:sldMk cId="1985463051" sldId="257"/>
            <ac:spMk id="35" creationId="{3135647C-F337-A85E-C1B9-FA8A6D8EBEA0}"/>
          </ac:spMkLst>
        </pc:spChg>
        <pc:spChg chg="mod">
          <ac:chgData name="Pasikowska-Piwko Monika" userId="fd6f4aed-5248-4ebd-9f24-6ba007e94d04" providerId="ADAL" clId="{D651278D-EDA0-4219-ADDB-41A3CFD219DD}" dt="2023-10-03T08:46:03.614" v="0" actId="14100"/>
          <ac:spMkLst>
            <pc:docMk/>
            <pc:sldMk cId="1985463051" sldId="257"/>
            <ac:spMk id="40" creationId="{00000000-0000-0000-0000-000000000000}"/>
          </ac:spMkLst>
        </pc:spChg>
      </pc:sldChg>
    </pc:docChg>
  </pc:docChgLst>
  <pc:docChgLst>
    <pc:chgData name="Pasikowska-Piwko Monika" userId="fd6f4aed-5248-4ebd-9f24-6ba007e94d04" providerId="ADAL" clId="{D4E3CD69-86BB-41FA-A4B5-C01F32562540}"/>
    <pc:docChg chg="modSld">
      <pc:chgData name="Pasikowska-Piwko Monika" userId="fd6f4aed-5248-4ebd-9f24-6ba007e94d04" providerId="ADAL" clId="{D4E3CD69-86BB-41FA-A4B5-C01F32562540}" dt="2023-10-03T09:42:44.335" v="7" actId="20577"/>
      <pc:docMkLst>
        <pc:docMk/>
      </pc:docMkLst>
      <pc:sldChg chg="modSp mod">
        <pc:chgData name="Pasikowska-Piwko Monika" userId="fd6f4aed-5248-4ebd-9f24-6ba007e94d04" providerId="ADAL" clId="{D4E3CD69-86BB-41FA-A4B5-C01F32562540}" dt="2023-10-03T09:42:44.335" v="7" actId="20577"/>
        <pc:sldMkLst>
          <pc:docMk/>
          <pc:sldMk cId="1985463051" sldId="257"/>
        </pc:sldMkLst>
        <pc:spChg chg="mod">
          <ac:chgData name="Pasikowska-Piwko Monika" userId="fd6f4aed-5248-4ebd-9f24-6ba007e94d04" providerId="ADAL" clId="{D4E3CD69-86BB-41FA-A4B5-C01F32562540}" dt="2023-10-03T09:42:44.335" v="7" actId="20577"/>
          <ac:spMkLst>
            <pc:docMk/>
            <pc:sldMk cId="1985463051" sldId="257"/>
            <ac:spMk id="13" creationId="{00000000-0000-0000-0000-000000000000}"/>
          </ac:spMkLst>
        </pc:spChg>
      </pc:sldChg>
    </pc:docChg>
  </pc:docChgLst>
  <pc:docChgLst>
    <pc:chgData name="Pasikowska-Piwko Monika" userId="fd6f4aed-5248-4ebd-9f24-6ba007e94d04" providerId="ADAL" clId="{753F3A4B-E1CE-48D0-B272-84F18EB737B6}"/>
    <pc:docChg chg="undo custSel modSld">
      <pc:chgData name="Pasikowska-Piwko Monika" userId="fd6f4aed-5248-4ebd-9f24-6ba007e94d04" providerId="ADAL" clId="{753F3A4B-E1CE-48D0-B272-84F18EB737B6}" dt="2023-10-03T09:34:52.611" v="267" actId="20577"/>
      <pc:docMkLst>
        <pc:docMk/>
      </pc:docMkLst>
      <pc:sldChg chg="modSp mod">
        <pc:chgData name="Pasikowska-Piwko Monika" userId="fd6f4aed-5248-4ebd-9f24-6ba007e94d04" providerId="ADAL" clId="{753F3A4B-E1CE-48D0-B272-84F18EB737B6}" dt="2023-10-03T09:34:52.611" v="267" actId="20577"/>
        <pc:sldMkLst>
          <pc:docMk/>
          <pc:sldMk cId="1985463051" sldId="257"/>
        </pc:sldMkLst>
        <pc:spChg chg="mod">
          <ac:chgData name="Pasikowska-Piwko Monika" userId="fd6f4aed-5248-4ebd-9f24-6ba007e94d04" providerId="ADAL" clId="{753F3A4B-E1CE-48D0-B272-84F18EB737B6}" dt="2023-10-03T09:19:19.943" v="32" actId="14100"/>
          <ac:spMkLst>
            <pc:docMk/>
            <pc:sldMk cId="1985463051" sldId="257"/>
            <ac:spMk id="3" creationId="{00000000-0000-0000-0000-000000000000}"/>
          </ac:spMkLst>
        </pc:spChg>
        <pc:spChg chg="mod">
          <ac:chgData name="Pasikowska-Piwko Monika" userId="fd6f4aed-5248-4ebd-9f24-6ba007e94d04" providerId="ADAL" clId="{753F3A4B-E1CE-48D0-B272-84F18EB737B6}" dt="2023-10-03T09:19:16.745" v="31" actId="14100"/>
          <ac:spMkLst>
            <pc:docMk/>
            <pc:sldMk cId="1985463051" sldId="257"/>
            <ac:spMk id="4" creationId="{00000000-0000-0000-0000-000000000000}"/>
          </ac:spMkLst>
        </pc:spChg>
        <pc:spChg chg="mod">
          <ac:chgData name="Pasikowska-Piwko Monika" userId="fd6f4aed-5248-4ebd-9f24-6ba007e94d04" providerId="ADAL" clId="{753F3A4B-E1CE-48D0-B272-84F18EB737B6}" dt="2023-10-03T09:30:04.477" v="195" actId="14100"/>
          <ac:spMkLst>
            <pc:docMk/>
            <pc:sldMk cId="1985463051" sldId="257"/>
            <ac:spMk id="5" creationId="{00000000-0000-0000-0000-000000000000}"/>
          </ac:spMkLst>
        </pc:spChg>
        <pc:spChg chg="mod">
          <ac:chgData name="Pasikowska-Piwko Monika" userId="fd6f4aed-5248-4ebd-9f24-6ba007e94d04" providerId="ADAL" clId="{753F3A4B-E1CE-48D0-B272-84F18EB737B6}" dt="2023-10-03T09:32:07.423" v="211" actId="1035"/>
          <ac:spMkLst>
            <pc:docMk/>
            <pc:sldMk cId="1985463051" sldId="257"/>
            <ac:spMk id="21" creationId="{6CDD0A30-9FBA-696D-5CA2-5C8D7A35C80E}"/>
          </ac:spMkLst>
        </pc:spChg>
        <pc:spChg chg="mod">
          <ac:chgData name="Pasikowska-Piwko Monika" userId="fd6f4aed-5248-4ebd-9f24-6ba007e94d04" providerId="ADAL" clId="{753F3A4B-E1CE-48D0-B272-84F18EB737B6}" dt="2023-10-03T09:34:52.611" v="267" actId="20577"/>
          <ac:spMkLst>
            <pc:docMk/>
            <pc:sldMk cId="1985463051" sldId="257"/>
            <ac:spMk id="22" creationId="{A5A48270-FE0F-3005-A3A2-32406BA2B429}"/>
          </ac:spMkLst>
        </pc:spChg>
        <pc:spChg chg="mod">
          <ac:chgData name="Pasikowska-Piwko Monika" userId="fd6f4aed-5248-4ebd-9f24-6ba007e94d04" providerId="ADAL" clId="{753F3A4B-E1CE-48D0-B272-84F18EB737B6}" dt="2023-10-03T09:15:43.149" v="12" actId="14100"/>
          <ac:spMkLst>
            <pc:docMk/>
            <pc:sldMk cId="1985463051" sldId="257"/>
            <ac:spMk id="25" creationId="{00000000-0000-0000-0000-000000000000}"/>
          </ac:spMkLst>
        </pc:spChg>
        <pc:spChg chg="mod">
          <ac:chgData name="Pasikowska-Piwko Monika" userId="fd6f4aed-5248-4ebd-9f24-6ba007e94d04" providerId="ADAL" clId="{753F3A4B-E1CE-48D0-B272-84F18EB737B6}" dt="2023-10-03T09:34:36.633" v="266" actId="14861"/>
          <ac:spMkLst>
            <pc:docMk/>
            <pc:sldMk cId="1985463051" sldId="257"/>
            <ac:spMk id="30" creationId="{00000000-0000-0000-0000-000000000000}"/>
          </ac:spMkLst>
        </pc:spChg>
        <pc:spChg chg="mod">
          <ac:chgData name="Pasikowska-Piwko Monika" userId="fd6f4aed-5248-4ebd-9f24-6ba007e94d04" providerId="ADAL" clId="{753F3A4B-E1CE-48D0-B272-84F18EB737B6}" dt="2023-10-03T09:28:29.758" v="177" actId="13926"/>
          <ac:spMkLst>
            <pc:docMk/>
            <pc:sldMk cId="1985463051" sldId="257"/>
            <ac:spMk id="32" creationId="{CD81A562-B2A3-3271-C2DA-EA86E571A80E}"/>
          </ac:spMkLst>
        </pc:spChg>
        <pc:spChg chg="mod">
          <ac:chgData name="Pasikowska-Piwko Monika" userId="fd6f4aed-5248-4ebd-9f24-6ba007e94d04" providerId="ADAL" clId="{753F3A4B-E1CE-48D0-B272-84F18EB737B6}" dt="2023-10-03T09:32:19.089" v="216" actId="1035"/>
          <ac:spMkLst>
            <pc:docMk/>
            <pc:sldMk cId="1985463051" sldId="257"/>
            <ac:spMk id="35" creationId="{3135647C-F337-A85E-C1B9-FA8A6D8EBEA0}"/>
          </ac:spMkLst>
        </pc:spChg>
        <pc:spChg chg="mod">
          <ac:chgData name="Pasikowska-Piwko Monika" userId="fd6f4aed-5248-4ebd-9f24-6ba007e94d04" providerId="ADAL" clId="{753F3A4B-E1CE-48D0-B272-84F18EB737B6}" dt="2023-10-03T09:33:09.564" v="255" actId="20577"/>
          <ac:spMkLst>
            <pc:docMk/>
            <pc:sldMk cId="1985463051" sldId="257"/>
            <ac:spMk id="40" creationId="{00000000-0000-0000-0000-000000000000}"/>
          </ac:spMkLst>
        </pc:spChg>
        <pc:spChg chg="mod">
          <ac:chgData name="Pasikowska-Piwko Monika" userId="fd6f4aed-5248-4ebd-9f24-6ba007e94d04" providerId="ADAL" clId="{753F3A4B-E1CE-48D0-B272-84F18EB737B6}" dt="2023-10-03T09:30:27.929" v="200" actId="1035"/>
          <ac:spMkLst>
            <pc:docMk/>
            <pc:sldMk cId="1985463051" sldId="257"/>
            <ac:spMk id="48" creationId="{00000000-0000-0000-0000-000000000000}"/>
          </ac:spMkLst>
        </pc:spChg>
        <pc:spChg chg="mod">
          <ac:chgData name="Pasikowska-Piwko Monika" userId="fd6f4aed-5248-4ebd-9f24-6ba007e94d04" providerId="ADAL" clId="{753F3A4B-E1CE-48D0-B272-84F18EB737B6}" dt="2023-10-03T09:22:16.480" v="88" actId="20577"/>
          <ac:spMkLst>
            <pc:docMk/>
            <pc:sldMk cId="1985463051" sldId="257"/>
            <ac:spMk id="57" creationId="{7FF30851-D598-9D63-9F7D-B83276ABF091}"/>
          </ac:spMkLst>
        </pc:spChg>
        <pc:spChg chg="mod">
          <ac:chgData name="Pasikowska-Piwko Monika" userId="fd6f4aed-5248-4ebd-9f24-6ba007e94d04" providerId="ADAL" clId="{753F3A4B-E1CE-48D0-B272-84F18EB737B6}" dt="2023-10-03T09:22:12.262" v="83" actId="20577"/>
          <ac:spMkLst>
            <pc:docMk/>
            <pc:sldMk cId="1985463051" sldId="257"/>
            <ac:spMk id="65" creationId="{00000000-0000-0000-0000-000000000000}"/>
          </ac:spMkLst>
        </pc:spChg>
        <pc:spChg chg="mod">
          <ac:chgData name="Pasikowska-Piwko Monika" userId="fd6f4aed-5248-4ebd-9f24-6ba007e94d04" providerId="ADAL" clId="{753F3A4B-E1CE-48D0-B272-84F18EB737B6}" dt="2023-10-03T09:29:36.992" v="192" actId="1076"/>
          <ac:spMkLst>
            <pc:docMk/>
            <pc:sldMk cId="1985463051" sldId="257"/>
            <ac:spMk id="69" creationId="{0E53BBF8-EC3C-D8D8-E7D2-8AD2C3B8DF8B}"/>
          </ac:spMkLst>
        </pc:spChg>
        <pc:grpChg chg="mod">
          <ac:chgData name="Pasikowska-Piwko Monika" userId="fd6f4aed-5248-4ebd-9f24-6ba007e94d04" providerId="ADAL" clId="{753F3A4B-E1CE-48D0-B272-84F18EB737B6}" dt="2023-10-03T09:29:23.583" v="188" actId="14100"/>
          <ac:grpSpMkLst>
            <pc:docMk/>
            <pc:sldMk cId="1985463051" sldId="257"/>
            <ac:grpSpMk id="59" creationId="{56CB88B7-5062-5AF5-618E-624EAC61BAB5}"/>
          </ac:grpSpMkLst>
        </pc:grpChg>
        <pc:grpChg chg="mod">
          <ac:chgData name="Pasikowska-Piwko Monika" userId="fd6f4aed-5248-4ebd-9f24-6ba007e94d04" providerId="ADAL" clId="{753F3A4B-E1CE-48D0-B272-84F18EB737B6}" dt="2023-10-03T09:29:08.384" v="185" actId="1076"/>
          <ac:grpSpMkLst>
            <pc:docMk/>
            <pc:sldMk cId="1985463051" sldId="257"/>
            <ac:grpSpMk id="64" creationId="{82D7D365-1C1F-3E6D-1F92-580F03EA5FD5}"/>
          </ac:grpSpMkLst>
        </pc:grpChg>
        <pc:graphicFrameChg chg="mod">
          <ac:chgData name="Pasikowska-Piwko Monika" userId="fd6f4aed-5248-4ebd-9f24-6ba007e94d04" providerId="ADAL" clId="{753F3A4B-E1CE-48D0-B272-84F18EB737B6}" dt="2023-10-03T09:20:09.605" v="41" actId="14100"/>
          <ac:graphicFrameMkLst>
            <pc:docMk/>
            <pc:sldMk cId="1985463051" sldId="257"/>
            <ac:graphicFrameMk id="76" creationId="{6542FB9F-8900-6E65-0F3E-AC39C1CD900B}"/>
          </ac:graphicFrameMkLst>
        </pc:graphicFrameChg>
        <pc:graphicFrameChg chg="mod">
          <ac:chgData name="Pasikowska-Piwko Monika" userId="fd6f4aed-5248-4ebd-9f24-6ba007e94d04" providerId="ADAL" clId="{753F3A4B-E1CE-48D0-B272-84F18EB737B6}" dt="2023-10-03T09:20:00.118" v="39" actId="14100"/>
          <ac:graphicFrameMkLst>
            <pc:docMk/>
            <pc:sldMk cId="1985463051" sldId="257"/>
            <ac:graphicFrameMk id="77" creationId="{11641891-8DDB-286A-473B-23FFCFA21F05}"/>
          </ac:graphicFrameMkLst>
        </pc:graphicFrameChg>
        <pc:picChg chg="mod">
          <ac:chgData name="Pasikowska-Piwko Monika" userId="fd6f4aed-5248-4ebd-9f24-6ba007e94d04" providerId="ADAL" clId="{753F3A4B-E1CE-48D0-B272-84F18EB737B6}" dt="2023-10-03T09:29:18.504" v="187" actId="14100"/>
          <ac:picMkLst>
            <pc:docMk/>
            <pc:sldMk cId="1985463051" sldId="257"/>
            <ac:picMk id="39" creationId="{14492B66-33D0-A4E0-52D8-BEFBF6486D52}"/>
          </ac:picMkLst>
        </pc:picChg>
        <pc:picChg chg="mod">
          <ac:chgData name="Pasikowska-Piwko Monika" userId="fd6f4aed-5248-4ebd-9f24-6ba007e94d04" providerId="ADAL" clId="{753F3A4B-E1CE-48D0-B272-84F18EB737B6}" dt="2023-10-03T09:29:32.777" v="191" actId="14100"/>
          <ac:picMkLst>
            <pc:docMk/>
            <pc:sldMk cId="1985463051" sldId="257"/>
            <ac:picMk id="54" creationId="{B4891ED6-2B16-68A2-BE8A-888AE74332F5}"/>
          </ac:picMkLst>
        </pc:picChg>
        <pc:picChg chg="mod">
          <ac:chgData name="Pasikowska-Piwko Monika" userId="fd6f4aed-5248-4ebd-9f24-6ba007e94d04" providerId="ADAL" clId="{753F3A4B-E1CE-48D0-B272-84F18EB737B6}" dt="2023-10-03T09:32:14.445" v="214" actId="1035"/>
          <ac:picMkLst>
            <pc:docMk/>
            <pc:sldMk cId="1985463051" sldId="257"/>
            <ac:picMk id="67" creationId="{D7E64BCB-9C5B-25CE-3F58-BE7E39CF884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rirenaeris.sharepoint.com/sites/corpIE_Badaniairozwoj/Shared%20Documents/General/CNB/Badania/Artyku&#322;y/Abstrakty%202023/EADV%20bt/&#321;uszczyca/Nowy%20Arkusz%20programu%20Microsoft%20Exce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rirenaeris.sharepoint.com/sites/corpIE_Badaniairozwoj/Shared%20Documents/General/CNB/Badania/Artyku&#322;y/Abstrakty%202023/EADV%20bt/&#321;uszczyca/Nowy%20Arkusz%20programu%20Microsoft%20Exce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4">
                <a:lumMod val="75000"/>
              </a:schemeClr>
            </a:solidFill>
            <a:ln>
              <a:noFill/>
            </a:ln>
            <a:effectLst/>
            <a:sp3d/>
          </c:spPr>
          <c:invertIfNegative val="0"/>
          <c:dLbls>
            <c:dLbl>
              <c:idx val="0"/>
              <c:tx>
                <c:rich>
                  <a:bodyPr/>
                  <a:lstStyle/>
                  <a:p>
                    <a:fld id="{4AE96344-1B52-4D5B-8CFE-93F3E549B794}"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544-4E75-9316-31C6031CDD0B}"/>
                </c:ext>
              </c:extLst>
            </c:dLbl>
            <c:dLbl>
              <c:idx val="1"/>
              <c:tx>
                <c:rich>
                  <a:bodyPr/>
                  <a:lstStyle/>
                  <a:p>
                    <a:fld id="{63950BA7-8AD6-4331-857E-D5062AB354E7}"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44-4E75-9316-31C6031CDD0B}"/>
                </c:ext>
              </c:extLst>
            </c:dLbl>
            <c:dLbl>
              <c:idx val="2"/>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Arial Narrow" panose="020B0606020202030204" pitchFamily="34" charset="0"/>
                        <a:ea typeface="+mn-ea"/>
                        <a:cs typeface="+mn-cs"/>
                      </a:defRPr>
                    </a:pPr>
                    <a:fld id="{83E5B6D1-5798-4957-B2E6-E0E9691D0407}" type="VALUE">
                      <a:rPr lang="en-US" sz="2000"/>
                      <a:pPr>
                        <a:defRPr sz="2000" b="1">
                          <a:latin typeface="Arial Narrow" panose="020B0606020202030204" pitchFamily="34" charset="0"/>
                        </a:defRPr>
                      </a:pPr>
                      <a:t>[VALUE]</a:t>
                    </a:fld>
                    <a:r>
                      <a:rPr lang="en-US" sz="2000"/>
                      <a:t>***</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06111111111111"/>
                      <c:h val="0.10682034811438045"/>
                    </c:manualLayout>
                  </c15:layout>
                  <c15:dlblFieldTable/>
                  <c15:showDataLabelsRange val="0"/>
                </c:ext>
                <c:ext xmlns:c16="http://schemas.microsoft.com/office/drawing/2014/chart" uri="{C3380CC4-5D6E-409C-BE32-E72D297353CC}">
                  <c16:uniqueId val="{00000002-5544-4E75-9316-31C6031CDD0B}"/>
                </c:ext>
              </c:extLst>
            </c:dLbl>
            <c:dLbl>
              <c:idx val="3"/>
              <c:tx>
                <c:rich>
                  <a:bodyPr/>
                  <a:lstStyle/>
                  <a:p>
                    <a:fld id="{730253E1-087B-4936-B3D7-59C8B28DACEC}"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44-4E75-9316-31C6031CDD0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'[Nowy Arkusz programu Microsoft Excel.xlsx]Arkusz1'!$T$7:$T$10</c:f>
              <c:strCache>
                <c:ptCount val="4"/>
                <c:pt idx="0">
                  <c:v>itching</c:v>
                </c:pt>
                <c:pt idx="1">
                  <c:v>scaling</c:v>
                </c:pt>
                <c:pt idx="2">
                  <c:v>redness</c:v>
                </c:pt>
                <c:pt idx="3">
                  <c:v>thickness</c:v>
                </c:pt>
              </c:strCache>
            </c:strRef>
          </c:cat>
          <c:val>
            <c:numRef>
              <c:f>'[Nowy Arkusz programu Microsoft Excel.xlsx]Arkusz1'!$U$7:$U$10</c:f>
              <c:numCache>
                <c:formatCode>0%</c:formatCode>
                <c:ptCount val="4"/>
                <c:pt idx="0">
                  <c:v>-0.74</c:v>
                </c:pt>
                <c:pt idx="1">
                  <c:v>-0.47</c:v>
                </c:pt>
                <c:pt idx="2">
                  <c:v>-0.36</c:v>
                </c:pt>
                <c:pt idx="3">
                  <c:v>-0.31</c:v>
                </c:pt>
              </c:numCache>
            </c:numRef>
          </c:val>
          <c:extLst>
            <c:ext xmlns:c16="http://schemas.microsoft.com/office/drawing/2014/chart" uri="{C3380CC4-5D6E-409C-BE32-E72D297353CC}">
              <c16:uniqueId val="{00000004-5544-4E75-9316-31C6031CDD0B}"/>
            </c:ext>
          </c:extLst>
        </c:ser>
        <c:dLbls>
          <c:showLegendKey val="0"/>
          <c:showVal val="0"/>
          <c:showCatName val="0"/>
          <c:showSerName val="0"/>
          <c:showPercent val="0"/>
          <c:showBubbleSize val="0"/>
        </c:dLbls>
        <c:gapWidth val="150"/>
        <c:shape val="box"/>
        <c:axId val="343662175"/>
        <c:axId val="343649695"/>
        <c:axId val="0"/>
      </c:bar3DChart>
      <c:catAx>
        <c:axId val="34366217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Arial Narrow" panose="020B0606020202030204" pitchFamily="34" charset="0"/>
                <a:ea typeface="+mn-ea"/>
                <a:cs typeface="+mn-cs"/>
              </a:defRPr>
            </a:pPr>
            <a:endParaRPr lang="en-US"/>
          </a:p>
        </c:txPr>
        <c:crossAx val="343649695"/>
        <c:crosses val="autoZero"/>
        <c:auto val="1"/>
        <c:lblAlgn val="ctr"/>
        <c:lblOffset val="100"/>
        <c:noMultiLvlLbl val="0"/>
      </c:catAx>
      <c:valAx>
        <c:axId val="3436496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43662175"/>
        <c:crosses val="autoZero"/>
        <c:crossBetween val="between"/>
        <c:majorUnit val="0.150000000000000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5665325212288843"/>
          <c:y val="1.164079924045055E-2"/>
          <c:w val="0.43933383495299966"/>
          <c:h val="0.91422258069668272"/>
        </c:manualLayout>
      </c:layout>
      <c:bar3DChart>
        <c:barDir val="bar"/>
        <c:grouping val="clustered"/>
        <c:varyColors val="0"/>
        <c:ser>
          <c:idx val="0"/>
          <c:order val="0"/>
          <c:spPr>
            <a:solidFill>
              <a:schemeClr val="accent4">
                <a:lumMod val="7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'[Nowy Arkusz programu Microsoft Excel.xlsx]Arkusz1'!$C$7:$C$27</c:f>
              <c:strCache>
                <c:ptCount val="21"/>
                <c:pt idx="0">
                  <c:v>visually soothes redness</c:v>
                </c:pt>
                <c:pt idx="2">
                  <c:v>has anti-itching properties</c:v>
                </c:pt>
                <c:pt idx="4">
                  <c:v>has a gently anesthetic effect</c:v>
                </c:pt>
                <c:pt idx="6">
                  <c:v>has a cooling effect</c:v>
                </c:pt>
                <c:pt idx="8">
                  <c:v>it is highly effective against advanced, recurrent changes</c:v>
                </c:pt>
                <c:pt idx="10">
                  <c:v>gives a highly noticeable aesthetic effect - fewer scales, easier disappearance of visible changes</c:v>
                </c:pt>
                <c:pt idx="12">
                  <c:v>visually brightens post-inflammatory discolorations</c:v>
                </c:pt>
                <c:pt idx="14">
                  <c:v>allows application without friction</c:v>
                </c:pt>
                <c:pt idx="16">
                  <c:v>noticeably relieves itching of the skin in psoriatic lesions</c:v>
                </c:pt>
                <c:pt idx="18">
                  <c:v>noticeably softens the epidermis/psoriatic scale</c:v>
                </c:pt>
                <c:pt idx="20">
                  <c:v> supports skin regeneration</c:v>
                </c:pt>
              </c:strCache>
            </c:strRef>
          </c:cat>
          <c:val>
            <c:numRef>
              <c:f>'[Nowy Arkusz programu Microsoft Excel.xlsx]Arkusz1'!$D$7:$D$27</c:f>
              <c:numCache>
                <c:formatCode>General</c:formatCode>
                <c:ptCount val="21"/>
                <c:pt idx="0" formatCode="0%">
                  <c:v>0.95</c:v>
                </c:pt>
                <c:pt idx="2" formatCode="0%">
                  <c:v>1</c:v>
                </c:pt>
                <c:pt idx="4" formatCode="0%">
                  <c:v>1</c:v>
                </c:pt>
                <c:pt idx="6" formatCode="0%">
                  <c:v>0.84</c:v>
                </c:pt>
                <c:pt idx="8" formatCode="0%">
                  <c:v>0.95</c:v>
                </c:pt>
                <c:pt idx="10" formatCode="0%">
                  <c:v>0.95</c:v>
                </c:pt>
                <c:pt idx="12" formatCode="0%">
                  <c:v>0.79</c:v>
                </c:pt>
                <c:pt idx="14" formatCode="0%">
                  <c:v>0.84</c:v>
                </c:pt>
                <c:pt idx="16" formatCode="0%">
                  <c:v>1</c:v>
                </c:pt>
                <c:pt idx="18" formatCode="0%">
                  <c:v>1</c:v>
                </c:pt>
                <c:pt idx="20" formatCode="0%">
                  <c:v>1</c:v>
                </c:pt>
              </c:numCache>
            </c:numRef>
          </c:val>
          <c:extLst>
            <c:ext xmlns:c16="http://schemas.microsoft.com/office/drawing/2014/chart" uri="{C3380CC4-5D6E-409C-BE32-E72D297353CC}">
              <c16:uniqueId val="{00000000-2C57-41EF-A529-275FAF060A7D}"/>
            </c:ext>
          </c:extLst>
        </c:ser>
        <c:dLbls>
          <c:showLegendKey val="0"/>
          <c:showVal val="0"/>
          <c:showCatName val="0"/>
          <c:showSerName val="0"/>
          <c:showPercent val="0"/>
          <c:showBubbleSize val="0"/>
        </c:dLbls>
        <c:gapWidth val="150"/>
        <c:shape val="box"/>
        <c:axId val="351001167"/>
        <c:axId val="351016527"/>
        <c:axId val="0"/>
      </c:bar3DChart>
      <c:catAx>
        <c:axId val="35100116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51016527"/>
        <c:crosses val="autoZero"/>
        <c:auto val="1"/>
        <c:lblAlgn val="ctr"/>
        <c:lblOffset val="100"/>
        <c:noMultiLvlLbl val="0"/>
      </c:catAx>
      <c:valAx>
        <c:axId val="35101652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 of patients</a:t>
                </a:r>
              </a:p>
            </c:rich>
          </c:tx>
          <c:layout>
            <c:manualLayout>
              <c:xMode val="edge"/>
              <c:yMode val="edge"/>
              <c:x val="0.34266254614948438"/>
              <c:y val="0.9616191087841371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100116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278FB93-682B-4BAE-874D-58B139A5D4A0}" type="datetimeFigureOut">
              <a:rPr lang="en-GB" smtClean="0"/>
              <a:t>03/10/2023</a:t>
            </a:fld>
            <a:endParaRPr lang="en-GB"/>
          </a:p>
        </p:txBody>
      </p:sp>
      <p:sp>
        <p:nvSpPr>
          <p:cNvPr id="4" name="Symbol zastępczy obrazu slajdu 3"/>
          <p:cNvSpPr>
            <a:spLocks noGrp="1" noRot="1" noChangeAspect="1"/>
          </p:cNvSpPr>
          <p:nvPr>
            <p:ph type="sldImg" idx="2"/>
          </p:nvPr>
        </p:nvSpPr>
        <p:spPr>
          <a:xfrm>
            <a:off x="2935288" y="857250"/>
            <a:ext cx="327342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CAA8590-303E-4925-9AC3-261414BE0D8D}" type="slidenum">
              <a:rPr lang="en-GB" smtClean="0"/>
              <a:t>‹#›</a:t>
            </a:fld>
            <a:endParaRPr lang="en-GB"/>
          </a:p>
        </p:txBody>
      </p:sp>
    </p:spTree>
    <p:extLst>
      <p:ext uri="{BB962C8B-B14F-4D97-AF65-F5344CB8AC3E}">
        <p14:creationId xmlns:p14="http://schemas.microsoft.com/office/powerpoint/2010/main" val="2560313216"/>
      </p:ext>
    </p:extLst>
  </p:cSld>
  <p:clrMap bg1="lt1" tx1="dk1" bg2="lt2" tx2="dk2" accent1="accent1" accent2="accent2" accent3="accent3" accent4="accent4" accent5="accent5" accent6="accent6" hlink="hlink" folHlink="folHlink"/>
  <p:notesStyle>
    <a:lvl1pPr marL="0" algn="l" defTabSz="3506084" rtl="0" eaLnBrk="1" latinLnBrk="0" hangingPunct="1">
      <a:defRPr sz="4601" kern="1200">
        <a:solidFill>
          <a:schemeClr val="tx1"/>
        </a:solidFill>
        <a:latin typeface="+mn-lt"/>
        <a:ea typeface="+mn-ea"/>
        <a:cs typeface="+mn-cs"/>
      </a:defRPr>
    </a:lvl1pPr>
    <a:lvl2pPr marL="1753042" algn="l" defTabSz="3506084" rtl="0" eaLnBrk="1" latinLnBrk="0" hangingPunct="1">
      <a:defRPr sz="4601" kern="1200">
        <a:solidFill>
          <a:schemeClr val="tx1"/>
        </a:solidFill>
        <a:latin typeface="+mn-lt"/>
        <a:ea typeface="+mn-ea"/>
        <a:cs typeface="+mn-cs"/>
      </a:defRPr>
    </a:lvl2pPr>
    <a:lvl3pPr marL="3506084" algn="l" defTabSz="3506084" rtl="0" eaLnBrk="1" latinLnBrk="0" hangingPunct="1">
      <a:defRPr sz="4601" kern="1200">
        <a:solidFill>
          <a:schemeClr val="tx1"/>
        </a:solidFill>
        <a:latin typeface="+mn-lt"/>
        <a:ea typeface="+mn-ea"/>
        <a:cs typeface="+mn-cs"/>
      </a:defRPr>
    </a:lvl3pPr>
    <a:lvl4pPr marL="5259126" algn="l" defTabSz="3506084" rtl="0" eaLnBrk="1" latinLnBrk="0" hangingPunct="1">
      <a:defRPr sz="4601" kern="1200">
        <a:solidFill>
          <a:schemeClr val="tx1"/>
        </a:solidFill>
        <a:latin typeface="+mn-lt"/>
        <a:ea typeface="+mn-ea"/>
        <a:cs typeface="+mn-cs"/>
      </a:defRPr>
    </a:lvl4pPr>
    <a:lvl5pPr marL="7012168" algn="l" defTabSz="3506084" rtl="0" eaLnBrk="1" latinLnBrk="0" hangingPunct="1">
      <a:defRPr sz="4601" kern="1200">
        <a:solidFill>
          <a:schemeClr val="tx1"/>
        </a:solidFill>
        <a:latin typeface="+mn-lt"/>
        <a:ea typeface="+mn-ea"/>
        <a:cs typeface="+mn-cs"/>
      </a:defRPr>
    </a:lvl5pPr>
    <a:lvl6pPr marL="8765210" algn="l" defTabSz="3506084" rtl="0" eaLnBrk="1" latinLnBrk="0" hangingPunct="1">
      <a:defRPr sz="4601" kern="1200">
        <a:solidFill>
          <a:schemeClr val="tx1"/>
        </a:solidFill>
        <a:latin typeface="+mn-lt"/>
        <a:ea typeface="+mn-ea"/>
        <a:cs typeface="+mn-cs"/>
      </a:defRPr>
    </a:lvl6pPr>
    <a:lvl7pPr marL="10518252" algn="l" defTabSz="3506084" rtl="0" eaLnBrk="1" latinLnBrk="0" hangingPunct="1">
      <a:defRPr sz="4601" kern="1200">
        <a:solidFill>
          <a:schemeClr val="tx1"/>
        </a:solidFill>
        <a:latin typeface="+mn-lt"/>
        <a:ea typeface="+mn-ea"/>
        <a:cs typeface="+mn-cs"/>
      </a:defRPr>
    </a:lvl7pPr>
    <a:lvl8pPr marL="12271294" algn="l" defTabSz="3506084" rtl="0" eaLnBrk="1" latinLnBrk="0" hangingPunct="1">
      <a:defRPr sz="4601" kern="1200">
        <a:solidFill>
          <a:schemeClr val="tx1"/>
        </a:solidFill>
        <a:latin typeface="+mn-lt"/>
        <a:ea typeface="+mn-ea"/>
        <a:cs typeface="+mn-cs"/>
      </a:defRPr>
    </a:lvl8pPr>
    <a:lvl9pPr marL="14024336" algn="l" defTabSz="3506084" rtl="0" eaLnBrk="1" latinLnBrk="0" hangingPunct="1">
      <a:defRPr sz="46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2CAA8590-303E-4925-9AC3-261414BE0D8D}" type="slidenum">
              <a:rPr lang="en-GB" smtClean="0"/>
              <a:t>1</a:t>
            </a:fld>
            <a:endParaRPr lang="en-GB"/>
          </a:p>
        </p:txBody>
      </p:sp>
    </p:spTree>
    <p:extLst>
      <p:ext uri="{BB962C8B-B14F-4D97-AF65-F5344CB8AC3E}">
        <p14:creationId xmlns:p14="http://schemas.microsoft.com/office/powerpoint/2010/main" val="1186379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pl-PL"/>
              <a:t>Kliknij, aby edytować styl</a:t>
            </a:r>
            <a:endParaRPr lang="en-US"/>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pl-PL"/>
              <a:t>Kliknij, aby edytować styl wzorca podtytułu</a:t>
            </a:r>
            <a:endParaRPr lang="en-US"/>
          </a:p>
        </p:txBody>
      </p:sp>
      <p:sp>
        <p:nvSpPr>
          <p:cNvPr id="4" name="Date Placeholder 3"/>
          <p:cNvSpPr>
            <a:spLocks noGrp="1"/>
          </p:cNvSpPr>
          <p:nvPr>
            <p:ph type="dt" sz="half" idx="10"/>
          </p:nvPr>
        </p:nvSpPr>
        <p:spPr/>
        <p:txBody>
          <a:bodyPr/>
          <a:lstStyle/>
          <a:p>
            <a:fld id="{9D28B087-5FDA-4F56-98C0-AC66FE491A9C}" type="datetimeFigureOut">
              <a:rPr lang="en-GB" smtClean="0"/>
              <a:t>03/10/2023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0B5BEB-45DB-4844-B34E-19607244A5CC}" type="slidenum">
              <a:rPr lang="en-GB" smtClean="0"/>
              <a:t>‹#›</a:t>
            </a:fld>
            <a:endParaRPr lang="en-GB"/>
          </a:p>
        </p:txBody>
      </p:sp>
    </p:spTree>
    <p:extLst>
      <p:ext uri="{BB962C8B-B14F-4D97-AF65-F5344CB8AC3E}">
        <p14:creationId xmlns:p14="http://schemas.microsoft.com/office/powerpoint/2010/main" val="2118428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9D28B087-5FDA-4F56-98C0-AC66FE491A9C}" type="datetimeFigureOut">
              <a:rPr lang="en-GB" smtClean="0"/>
              <a:t>03/10/2023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0B5BEB-45DB-4844-B34E-19607244A5CC}" type="slidenum">
              <a:rPr lang="en-GB" smtClean="0"/>
              <a:t>‹#›</a:t>
            </a:fld>
            <a:endParaRPr lang="en-GB"/>
          </a:p>
        </p:txBody>
      </p:sp>
    </p:spTree>
    <p:extLst>
      <p:ext uri="{BB962C8B-B14F-4D97-AF65-F5344CB8AC3E}">
        <p14:creationId xmlns:p14="http://schemas.microsoft.com/office/powerpoint/2010/main" val="136210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pl-PL"/>
              <a:t>Kliknij, aby edytować styl</a:t>
            </a:r>
            <a:endParaRPr lang="en-US"/>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9D28B087-5FDA-4F56-98C0-AC66FE491A9C}" type="datetimeFigureOut">
              <a:rPr lang="en-GB" smtClean="0"/>
              <a:t>03/10/2023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0B5BEB-45DB-4844-B34E-19607244A5CC}" type="slidenum">
              <a:rPr lang="en-GB" smtClean="0"/>
              <a:t>‹#›</a:t>
            </a:fld>
            <a:endParaRPr lang="en-GB"/>
          </a:p>
        </p:txBody>
      </p:sp>
    </p:spTree>
    <p:extLst>
      <p:ext uri="{BB962C8B-B14F-4D97-AF65-F5344CB8AC3E}">
        <p14:creationId xmlns:p14="http://schemas.microsoft.com/office/powerpoint/2010/main" val="114042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9D28B087-5FDA-4F56-98C0-AC66FE491A9C}" type="datetimeFigureOut">
              <a:rPr lang="en-GB" smtClean="0"/>
              <a:t>03/10/2023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0B5BEB-45DB-4844-B34E-19607244A5CC}" type="slidenum">
              <a:rPr lang="en-GB" smtClean="0"/>
              <a:t>‹#›</a:t>
            </a:fld>
            <a:endParaRPr lang="en-GB"/>
          </a:p>
        </p:txBody>
      </p:sp>
    </p:spTree>
    <p:extLst>
      <p:ext uri="{BB962C8B-B14F-4D97-AF65-F5344CB8AC3E}">
        <p14:creationId xmlns:p14="http://schemas.microsoft.com/office/powerpoint/2010/main" val="155964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pl-PL"/>
              <a:t>Kliknij, aby edytować styl</a:t>
            </a:r>
            <a:endParaRPr lang="en-US"/>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D28B087-5FDA-4F56-98C0-AC66FE491A9C}" type="datetimeFigureOut">
              <a:rPr lang="en-GB" smtClean="0"/>
              <a:t>03/10/2023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0B5BEB-45DB-4844-B34E-19607244A5CC}" type="slidenum">
              <a:rPr lang="en-GB" smtClean="0"/>
              <a:t>‹#›</a:t>
            </a:fld>
            <a:endParaRPr lang="en-GB"/>
          </a:p>
        </p:txBody>
      </p:sp>
    </p:spTree>
    <p:extLst>
      <p:ext uri="{BB962C8B-B14F-4D97-AF65-F5344CB8AC3E}">
        <p14:creationId xmlns:p14="http://schemas.microsoft.com/office/powerpoint/2010/main" val="2889766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2942759" y="8059374"/>
            <a:ext cx="18191599" cy="1920934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Content Placeholder 3"/>
          <p:cNvSpPr>
            <a:spLocks noGrp="1"/>
          </p:cNvSpPr>
          <p:nvPr>
            <p:ph sz="half" idx="2"/>
          </p:nvPr>
        </p:nvSpPr>
        <p:spPr>
          <a:xfrm>
            <a:off x="21669405" y="8059374"/>
            <a:ext cx="18191599" cy="1920934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4"/>
          <p:cNvSpPr>
            <a:spLocks noGrp="1"/>
          </p:cNvSpPr>
          <p:nvPr>
            <p:ph type="dt" sz="half" idx="10"/>
          </p:nvPr>
        </p:nvSpPr>
        <p:spPr/>
        <p:txBody>
          <a:bodyPr/>
          <a:lstStyle/>
          <a:p>
            <a:fld id="{9D28B087-5FDA-4F56-98C0-AC66FE491A9C}" type="datetimeFigureOut">
              <a:rPr lang="en-GB" smtClean="0"/>
              <a:t>03/10/2023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0B5BEB-45DB-4844-B34E-19607244A5CC}" type="slidenum">
              <a:rPr lang="en-GB" smtClean="0"/>
              <a:t>‹#›</a:t>
            </a:fld>
            <a:endParaRPr lang="en-GB"/>
          </a:p>
        </p:txBody>
      </p:sp>
    </p:spTree>
    <p:extLst>
      <p:ext uri="{BB962C8B-B14F-4D97-AF65-F5344CB8AC3E}">
        <p14:creationId xmlns:p14="http://schemas.microsoft.com/office/powerpoint/2010/main" val="262261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pl-PL"/>
              <a:t>Kliknij, aby edytować styl</a:t>
            </a:r>
            <a:endParaRPr lang="en-US"/>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pl-PL"/>
              <a:t>Kliknij, aby edytować style wzorca tekstu</a:t>
            </a:r>
          </a:p>
        </p:txBody>
      </p:sp>
      <p:sp>
        <p:nvSpPr>
          <p:cNvPr id="4" name="Content Placeholder 3"/>
          <p:cNvSpPr>
            <a:spLocks noGrp="1"/>
          </p:cNvSpPr>
          <p:nvPr>
            <p:ph sz="half" idx="2"/>
          </p:nvPr>
        </p:nvSpPr>
        <p:spPr>
          <a:xfrm>
            <a:off x="2948339" y="11058863"/>
            <a:ext cx="18107995" cy="1626592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pl-PL"/>
              <a:t>Kliknij, aby edytować style wzorca tekstu</a:t>
            </a:r>
          </a:p>
        </p:txBody>
      </p:sp>
      <p:sp>
        <p:nvSpPr>
          <p:cNvPr id="6" name="Content Placeholder 5"/>
          <p:cNvSpPr>
            <a:spLocks noGrp="1"/>
          </p:cNvSpPr>
          <p:nvPr>
            <p:ph sz="quarter" idx="4"/>
          </p:nvPr>
        </p:nvSpPr>
        <p:spPr>
          <a:xfrm>
            <a:off x="21669408" y="11058863"/>
            <a:ext cx="18197174" cy="1626592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p:cNvSpPr>
            <a:spLocks noGrp="1"/>
          </p:cNvSpPr>
          <p:nvPr>
            <p:ph type="dt" sz="half" idx="10"/>
          </p:nvPr>
        </p:nvSpPr>
        <p:spPr/>
        <p:txBody>
          <a:bodyPr/>
          <a:lstStyle/>
          <a:p>
            <a:fld id="{9D28B087-5FDA-4F56-98C0-AC66FE491A9C}" type="datetimeFigureOut">
              <a:rPr lang="en-GB" smtClean="0"/>
              <a:t>03/10/2023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0B5BEB-45DB-4844-B34E-19607244A5CC}" type="slidenum">
              <a:rPr lang="en-GB" smtClean="0"/>
              <a:t>‹#›</a:t>
            </a:fld>
            <a:endParaRPr lang="en-GB"/>
          </a:p>
        </p:txBody>
      </p:sp>
    </p:spTree>
    <p:extLst>
      <p:ext uri="{BB962C8B-B14F-4D97-AF65-F5344CB8AC3E}">
        <p14:creationId xmlns:p14="http://schemas.microsoft.com/office/powerpoint/2010/main" val="464301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9D28B087-5FDA-4F56-98C0-AC66FE491A9C}" type="datetimeFigureOut">
              <a:rPr lang="en-GB" smtClean="0"/>
              <a:t>03/10/2023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0B5BEB-45DB-4844-B34E-19607244A5CC}" type="slidenum">
              <a:rPr lang="en-GB" smtClean="0"/>
              <a:t>‹#›</a:t>
            </a:fld>
            <a:endParaRPr lang="en-GB"/>
          </a:p>
        </p:txBody>
      </p:sp>
    </p:spTree>
    <p:extLst>
      <p:ext uri="{BB962C8B-B14F-4D97-AF65-F5344CB8AC3E}">
        <p14:creationId xmlns:p14="http://schemas.microsoft.com/office/powerpoint/2010/main" val="428215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8B087-5FDA-4F56-98C0-AC66FE491A9C}" type="datetimeFigureOut">
              <a:rPr lang="en-GB" smtClean="0"/>
              <a:t>03/10/2023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0B5BEB-45DB-4844-B34E-19607244A5CC}" type="slidenum">
              <a:rPr lang="en-GB" smtClean="0"/>
              <a:t>‹#›</a:t>
            </a:fld>
            <a:endParaRPr lang="en-GB"/>
          </a:p>
        </p:txBody>
      </p:sp>
    </p:spTree>
    <p:extLst>
      <p:ext uri="{BB962C8B-B14F-4D97-AF65-F5344CB8AC3E}">
        <p14:creationId xmlns:p14="http://schemas.microsoft.com/office/powerpoint/2010/main" val="338111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pl-PL"/>
              <a:t>Kliknij, aby edytować styl</a:t>
            </a:r>
            <a:endParaRPr lang="en-US"/>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D28B087-5FDA-4F56-98C0-AC66FE491A9C}" type="datetimeFigureOut">
              <a:rPr lang="en-GB" smtClean="0"/>
              <a:t>03/10/2023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0B5BEB-45DB-4844-B34E-19607244A5CC}" type="slidenum">
              <a:rPr lang="en-GB" smtClean="0"/>
              <a:t>‹#›</a:t>
            </a:fld>
            <a:endParaRPr lang="en-GB"/>
          </a:p>
        </p:txBody>
      </p:sp>
    </p:spTree>
    <p:extLst>
      <p:ext uri="{BB962C8B-B14F-4D97-AF65-F5344CB8AC3E}">
        <p14:creationId xmlns:p14="http://schemas.microsoft.com/office/powerpoint/2010/main" val="39502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pl-PL"/>
              <a:t>Kliknij, aby edytować styl</a:t>
            </a:r>
            <a:endParaRPr lang="en-US"/>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pl-PL"/>
              <a:t>Kliknij ikonę, aby dodać obraz</a:t>
            </a:r>
            <a:endParaRPr lang="en-US"/>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D28B087-5FDA-4F56-98C0-AC66FE491A9C}" type="datetimeFigureOut">
              <a:rPr lang="en-GB" smtClean="0"/>
              <a:t>03/10/2023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0B5BEB-45DB-4844-B34E-19607244A5CC}" type="slidenum">
              <a:rPr lang="en-GB" smtClean="0"/>
              <a:t>‹#›</a:t>
            </a:fld>
            <a:endParaRPr lang="en-GB"/>
          </a:p>
        </p:txBody>
      </p:sp>
    </p:spTree>
    <p:extLst>
      <p:ext uri="{BB962C8B-B14F-4D97-AF65-F5344CB8AC3E}">
        <p14:creationId xmlns:p14="http://schemas.microsoft.com/office/powerpoint/2010/main" val="114469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9D28B087-5FDA-4F56-98C0-AC66FE491A9C}" type="datetimeFigureOut">
              <a:rPr lang="en-GB" smtClean="0"/>
              <a:t>03/10/2023</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D60B5BEB-45DB-4844-B34E-19607244A5CC}" type="slidenum">
              <a:rPr lang="en-GB" smtClean="0"/>
              <a:t>‹#›</a:t>
            </a:fld>
            <a:endParaRPr lang="en-GB"/>
          </a:p>
        </p:txBody>
      </p:sp>
    </p:spTree>
    <p:extLst>
      <p:ext uri="{BB962C8B-B14F-4D97-AF65-F5344CB8AC3E}">
        <p14:creationId xmlns:p14="http://schemas.microsoft.com/office/powerpoint/2010/main" val="32289948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pn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p:cNvSpPr>
            <a:spLocks noGrp="1"/>
          </p:cNvSpPr>
          <p:nvPr>
            <p:ph sz="quarter" idx="4"/>
          </p:nvPr>
        </p:nvSpPr>
        <p:spPr>
          <a:xfrm>
            <a:off x="193965" y="27502850"/>
            <a:ext cx="42394908" cy="2615680"/>
          </a:xfrm>
          <a:solidFill>
            <a:srgbClr val="FFC000"/>
          </a:solidFill>
          <a:effectLst>
            <a:softEdge rad="812800"/>
          </a:effectLst>
          <a:scene3d>
            <a:camera prst="orthographicFront"/>
            <a:lightRig rig="threePt" dir="t"/>
          </a:scene3d>
          <a:sp3d prstMaterial="matte">
            <a:bevelT/>
            <a:bevelB/>
          </a:sp3d>
        </p:spPr>
        <p:txBody>
          <a:bodyPr anchor="t">
            <a:normAutofit/>
          </a:bodyPr>
          <a:lstStyle/>
          <a:p>
            <a:pPr marL="0" indent="0" algn="ctr">
              <a:buNone/>
            </a:pPr>
            <a:r>
              <a:rPr lang="en-US" sz="7200" b="1">
                <a:solidFill>
                  <a:schemeClr val="bg1"/>
                </a:solidFill>
                <a:latin typeface="Franklin Gothic Book" panose="020B0503020102020204" pitchFamily="34" charset="0"/>
              </a:rPr>
              <a:t>Conclusion</a:t>
            </a:r>
          </a:p>
          <a:p>
            <a:pPr marL="0" indent="0" algn="ctr">
              <a:buNone/>
            </a:pPr>
            <a:endParaRPr lang="pl-PL" sz="7200" b="1">
              <a:solidFill>
                <a:schemeClr val="bg1"/>
              </a:solidFill>
              <a:latin typeface="Franklin Gothic Book" panose="020B0503020102020204" pitchFamily="34" charset="0"/>
            </a:endParaRPr>
          </a:p>
          <a:p>
            <a:pPr algn="ctr"/>
            <a:endParaRPr lang="pl-PL" sz="7200" b="1">
              <a:solidFill>
                <a:schemeClr val="bg1"/>
              </a:solidFill>
              <a:latin typeface="Franklin Gothic Book" panose="020B0503020102020204" pitchFamily="34" charset="0"/>
            </a:endParaRPr>
          </a:p>
        </p:txBody>
      </p:sp>
      <p:sp>
        <p:nvSpPr>
          <p:cNvPr id="5" name="Symbol zastępczy tekstu 4"/>
          <p:cNvSpPr>
            <a:spLocks noGrp="1"/>
          </p:cNvSpPr>
          <p:nvPr>
            <p:ph type="body" sz="quarter" idx="3"/>
          </p:nvPr>
        </p:nvSpPr>
        <p:spPr>
          <a:xfrm>
            <a:off x="193965" y="12766392"/>
            <a:ext cx="42394908" cy="14528516"/>
          </a:xfrm>
          <a:solidFill>
            <a:srgbClr val="FFC000"/>
          </a:solidFill>
          <a:effectLst>
            <a:softEdge rad="812800"/>
          </a:effectLst>
          <a:scene3d>
            <a:camera prst="orthographicFront"/>
            <a:lightRig rig="threePt" dir="t"/>
          </a:scene3d>
          <a:sp3d prstMaterial="matte">
            <a:bevelT/>
            <a:bevelB/>
          </a:sp3d>
        </p:spPr>
        <p:txBody>
          <a:bodyPr anchor="t"/>
          <a:lstStyle/>
          <a:p>
            <a:r>
              <a:rPr lang="pl-PL" sz="7200">
                <a:solidFill>
                  <a:schemeClr val="bg1"/>
                </a:solidFill>
                <a:latin typeface="Franklin Gothic Book" panose="020B0503020102020204" pitchFamily="34" charset="0"/>
              </a:rPr>
              <a:t>                             </a:t>
            </a:r>
            <a:r>
              <a:rPr lang="en-US" sz="7200">
                <a:solidFill>
                  <a:schemeClr val="bg1"/>
                </a:solidFill>
                <a:latin typeface="Franklin Gothic Book" panose="020B0503020102020204" pitchFamily="34" charset="0"/>
              </a:rPr>
              <a:t>Results</a:t>
            </a:r>
            <a:r>
              <a:rPr lang="pl-PL" sz="7200">
                <a:solidFill>
                  <a:schemeClr val="bg1"/>
                </a:solidFill>
                <a:latin typeface="Franklin Gothic Book" panose="020B0503020102020204" pitchFamily="34" charset="0"/>
              </a:rPr>
              <a:t> – </a:t>
            </a:r>
            <a:r>
              <a:rPr lang="pl-PL" sz="7200" err="1">
                <a:solidFill>
                  <a:schemeClr val="bg1"/>
                </a:solidFill>
                <a:latin typeface="Franklin Gothic Book" panose="020B0503020102020204" pitchFamily="34" charset="0"/>
              </a:rPr>
              <a:t>microbiota</a:t>
            </a:r>
            <a:r>
              <a:rPr lang="pl-PL" sz="7200">
                <a:solidFill>
                  <a:schemeClr val="bg1"/>
                </a:solidFill>
                <a:latin typeface="Franklin Gothic Book" panose="020B0503020102020204" pitchFamily="34" charset="0"/>
              </a:rPr>
              <a:t> </a:t>
            </a:r>
            <a:r>
              <a:rPr lang="pl-PL" sz="7200" err="1">
                <a:solidFill>
                  <a:schemeClr val="bg1"/>
                </a:solidFill>
                <a:latin typeface="Franklin Gothic Book" panose="020B0503020102020204" pitchFamily="34" charset="0"/>
              </a:rPr>
              <a:t>analysis</a:t>
            </a:r>
            <a:r>
              <a:rPr lang="pl-PL" sz="7200">
                <a:solidFill>
                  <a:schemeClr val="bg1"/>
                </a:solidFill>
                <a:latin typeface="Franklin Gothic Book" panose="020B0503020102020204" pitchFamily="34" charset="0"/>
              </a:rPr>
              <a:t> and </a:t>
            </a:r>
            <a:r>
              <a:rPr lang="pl-PL" sz="7200" err="1">
                <a:solidFill>
                  <a:schemeClr val="bg1"/>
                </a:solidFill>
                <a:latin typeface="Franklin Gothic Book" panose="020B0503020102020204" pitchFamily="34" charset="0"/>
              </a:rPr>
              <a:t>clinical</a:t>
            </a:r>
            <a:r>
              <a:rPr lang="pl-PL" sz="7200">
                <a:solidFill>
                  <a:schemeClr val="bg1"/>
                </a:solidFill>
                <a:latin typeface="Franklin Gothic Book" panose="020B0503020102020204" pitchFamily="34" charset="0"/>
              </a:rPr>
              <a:t> </a:t>
            </a:r>
            <a:r>
              <a:rPr lang="pl-PL" sz="7200" err="1">
                <a:solidFill>
                  <a:schemeClr val="bg1"/>
                </a:solidFill>
                <a:latin typeface="Franklin Gothic Book" panose="020B0503020102020204" pitchFamily="34" charset="0"/>
              </a:rPr>
              <a:t>evaluation</a:t>
            </a:r>
            <a:r>
              <a:rPr lang="pl-PL" sz="7200">
                <a:solidFill>
                  <a:schemeClr val="bg1"/>
                </a:solidFill>
                <a:latin typeface="Franklin Gothic Book" panose="020B0503020102020204" pitchFamily="34" charset="0"/>
              </a:rPr>
              <a:t> of skin </a:t>
            </a:r>
            <a:r>
              <a:rPr lang="pl-PL" sz="7200" err="1">
                <a:solidFill>
                  <a:schemeClr val="bg1"/>
                </a:solidFill>
                <a:latin typeface="Franklin Gothic Book" panose="020B0503020102020204" pitchFamily="34" charset="0"/>
              </a:rPr>
              <a:t>condition</a:t>
            </a:r>
            <a:endParaRPr lang="en-US" sz="7200" strike="sngStrike">
              <a:solidFill>
                <a:schemeClr val="bg1"/>
              </a:solidFill>
              <a:highlight>
                <a:srgbClr val="00FF00"/>
              </a:highlight>
              <a:latin typeface="Franklin Gothic Book" panose="020B0503020102020204" pitchFamily="34" charset="0"/>
            </a:endParaRPr>
          </a:p>
        </p:txBody>
      </p:sp>
      <p:sp>
        <p:nvSpPr>
          <p:cNvPr id="4" name="Symbol zastępczy zawartości 3"/>
          <p:cNvSpPr>
            <a:spLocks noGrp="1"/>
          </p:cNvSpPr>
          <p:nvPr>
            <p:ph sz="half" idx="2"/>
          </p:nvPr>
        </p:nvSpPr>
        <p:spPr>
          <a:xfrm>
            <a:off x="18175767" y="4141764"/>
            <a:ext cx="24413106" cy="8330069"/>
          </a:xfrm>
          <a:solidFill>
            <a:srgbClr val="FFC000"/>
          </a:solidFill>
          <a:effectLst>
            <a:softEdge rad="812800"/>
          </a:effectLst>
          <a:scene3d>
            <a:camera prst="orthographicFront"/>
            <a:lightRig rig="threePt" dir="t"/>
          </a:scene3d>
          <a:sp3d prstMaterial="matte">
            <a:bevelT/>
            <a:bevelB/>
          </a:sp3d>
        </p:spPr>
        <p:txBody>
          <a:bodyPr/>
          <a:lstStyle/>
          <a:p>
            <a:pPr marL="0" indent="0" algn="ctr">
              <a:buNone/>
            </a:pPr>
            <a:r>
              <a:rPr lang="en-US" sz="7200" b="1">
                <a:solidFill>
                  <a:schemeClr val="bg1"/>
                </a:solidFill>
                <a:latin typeface="Franklin Gothic Book" panose="020B0503020102020204" pitchFamily="34" charset="0"/>
              </a:rPr>
              <a:t>Methods</a:t>
            </a:r>
          </a:p>
        </p:txBody>
      </p:sp>
      <p:sp>
        <p:nvSpPr>
          <p:cNvPr id="3" name="Symbol zastępczy tekstu 2"/>
          <p:cNvSpPr>
            <a:spLocks noGrp="1"/>
          </p:cNvSpPr>
          <p:nvPr>
            <p:ph type="body" idx="1"/>
          </p:nvPr>
        </p:nvSpPr>
        <p:spPr>
          <a:xfrm>
            <a:off x="193966" y="4141763"/>
            <a:ext cx="17612020" cy="8330069"/>
          </a:xfrm>
          <a:solidFill>
            <a:srgbClr val="FFC000"/>
          </a:solidFill>
          <a:ln>
            <a:noFill/>
          </a:ln>
          <a:effectLst>
            <a:outerShdw blurRad="107950" dist="12700" dir="5400000" algn="ctr">
              <a:schemeClr val="accent2"/>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t">
            <a:normAutofit/>
          </a:bodyPr>
          <a:lstStyle/>
          <a:p>
            <a:pPr algn="ctr"/>
            <a:r>
              <a:rPr lang="en-US" sz="7200">
                <a:solidFill>
                  <a:schemeClr val="bg1"/>
                </a:solidFill>
                <a:latin typeface="Franklin Gothic Book" panose="020B0503020102020204" pitchFamily="34" charset="0"/>
              </a:rPr>
              <a:t>Introduction</a:t>
            </a:r>
          </a:p>
          <a:p>
            <a:pPr algn="ctr"/>
            <a:endParaRPr lang="pl-PL" sz="7200">
              <a:solidFill>
                <a:schemeClr val="bg1"/>
              </a:solidFill>
              <a:latin typeface="Franklin Gothic Book" panose="020B0503020102020204" pitchFamily="34" charset="0"/>
            </a:endParaRPr>
          </a:p>
        </p:txBody>
      </p:sp>
      <p:sp>
        <p:nvSpPr>
          <p:cNvPr id="33" name="Prostokąt zaokrąglony 32"/>
          <p:cNvSpPr/>
          <p:nvPr/>
        </p:nvSpPr>
        <p:spPr>
          <a:xfrm>
            <a:off x="1766623" y="17872613"/>
            <a:ext cx="18720000" cy="6475346"/>
          </a:xfrm>
          <a:prstGeom prst="roundRect">
            <a:avLst>
              <a:gd name="adj" fmla="val 241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ytuł 12"/>
          <p:cNvSpPr>
            <a:spLocks noGrp="1"/>
          </p:cNvSpPr>
          <p:nvPr>
            <p:ph type="title"/>
          </p:nvPr>
        </p:nvSpPr>
        <p:spPr>
          <a:xfrm>
            <a:off x="3448617" y="661983"/>
            <a:ext cx="36412216" cy="818378"/>
          </a:xfrm>
        </p:spPr>
        <p:txBody>
          <a:bodyPr>
            <a:noAutofit/>
          </a:bodyPr>
          <a:lstStyle/>
          <a:p>
            <a:pPr algn="ctr"/>
            <a:r>
              <a:rPr lang="en-US" sz="5400" b="1">
                <a:effectLst/>
                <a:latin typeface="Arial Narrow" panose="020B0606020202030204" pitchFamily="34" charset="0"/>
                <a:ea typeface="Calibri" panose="020F0502020204030204" pitchFamily="34" charset="0"/>
                <a:cs typeface="Times New Roman" panose="02020603050405020304" pitchFamily="18" charset="0"/>
              </a:rPr>
              <a:t>.</a:t>
            </a:r>
            <a:br>
              <a:rPr lang="pl-PL" sz="5400">
                <a:effectLst/>
                <a:latin typeface="Arial Narrow" panose="020B0606020202030204" pitchFamily="34" charset="0"/>
                <a:ea typeface="Calibri" panose="020F0502020204030204" pitchFamily="34" charset="0"/>
                <a:cs typeface="Times New Roman" panose="02020603050405020304" pitchFamily="18" charset="0"/>
              </a:rPr>
            </a:br>
            <a:r>
              <a:rPr lang="en-US" sz="5400" b="1">
                <a:effectLst/>
                <a:latin typeface="Arial Narrow" panose="020B0606020202030204" pitchFamily="34" charset="0"/>
                <a:ea typeface="Calibri" panose="020F0502020204030204" pitchFamily="34" charset="0"/>
                <a:cs typeface="Times New Roman" panose="02020603050405020304" pitchFamily="18" charset="0"/>
              </a:rPr>
              <a:t>Efficacy of cream containing pale ichthyol, juniper berry oil and </a:t>
            </a:r>
            <a:r>
              <a:rPr lang="pl-PL" sz="5400" b="1">
                <a:effectLst/>
                <a:latin typeface="Arial Narrow" panose="020B0606020202030204" pitchFamily="34" charset="0"/>
                <a:ea typeface="Calibri" panose="020F0502020204030204" pitchFamily="34" charset="0"/>
                <a:cs typeface="Times New Roman" panose="02020603050405020304" pitchFamily="18" charset="0"/>
              </a:rPr>
              <a:t>canola</a:t>
            </a:r>
            <a:r>
              <a:rPr lang="en-US" sz="5400" b="1">
                <a:effectLst/>
                <a:latin typeface="Arial Narrow" panose="020B0606020202030204" pitchFamily="34" charset="0"/>
                <a:ea typeface="Calibri" panose="020F0502020204030204" pitchFamily="34" charset="0"/>
                <a:cs typeface="Times New Roman" panose="02020603050405020304" pitchFamily="18" charset="0"/>
              </a:rPr>
              <a:t> oil on skin microbiota in patients with psoriasis.</a:t>
            </a:r>
            <a:endParaRPr lang="pl-PL" sz="5400" b="1">
              <a:latin typeface="Arial Narrow" panose="020B0606020202030204" pitchFamily="34" charset="0"/>
            </a:endParaRPr>
          </a:p>
        </p:txBody>
      </p:sp>
      <p:sp>
        <p:nvSpPr>
          <p:cNvPr id="17" name="pole tekstowe 16"/>
          <p:cNvSpPr txBox="1"/>
          <p:nvPr/>
        </p:nvSpPr>
        <p:spPr>
          <a:xfrm>
            <a:off x="3122885" y="2400514"/>
            <a:ext cx="37063680" cy="1790298"/>
          </a:xfrm>
          <a:prstGeom prst="rect">
            <a:avLst/>
          </a:prstGeom>
        </p:spPr>
        <p:txBody>
          <a:bodyPr vert="horz" wrap="square" lIns="91440" tIns="45720" rIns="91440" bIns="45720" rtlCol="0">
            <a:noAutofit/>
          </a:bodyPr>
          <a:lstStyle/>
          <a:p>
            <a:pPr algn="ctr"/>
            <a:r>
              <a:rPr lang="pl-PL" sz="4400">
                <a:latin typeface="Arial Narrow" panose="020B0606020202030204" pitchFamily="34" charset="0"/>
              </a:rPr>
              <a:t>Bożena Tyszczuk, Iwona Zyglińska, Monika Pasikowska-Piwko, Renata Dębowska, Katarzyna Rogiewicz, Irena Eris </a:t>
            </a:r>
          </a:p>
          <a:p>
            <a:pPr algn="ctr"/>
            <a:r>
              <a:rPr lang="en-GB" sz="4400">
                <a:latin typeface="Arial Narrow" panose="020B0606020202030204" pitchFamily="34" charset="0"/>
              </a:rPr>
              <a:t>Dr Irena Eris </a:t>
            </a:r>
            <a:r>
              <a:rPr lang="pl-PL" sz="4400">
                <a:latin typeface="Arial Narrow" panose="020B0606020202030204" pitchFamily="34" charset="0"/>
              </a:rPr>
              <a:t>S.A., Center for Science and </a:t>
            </a:r>
            <a:r>
              <a:rPr lang="pl-PL" sz="4400" err="1">
                <a:latin typeface="Arial Narrow" panose="020B0606020202030204" pitchFamily="34" charset="0"/>
              </a:rPr>
              <a:t>Research</a:t>
            </a:r>
            <a:r>
              <a:rPr lang="en-GB" sz="4400">
                <a:latin typeface="Arial Narrow" panose="020B0606020202030204" pitchFamily="34" charset="0"/>
              </a:rPr>
              <a:t>, </a:t>
            </a:r>
            <a:r>
              <a:rPr lang="en-GB" sz="4400" err="1">
                <a:latin typeface="Arial Narrow" panose="020B0606020202030204" pitchFamily="34" charset="0"/>
              </a:rPr>
              <a:t>Piaseczno</a:t>
            </a:r>
            <a:r>
              <a:rPr lang="en-GB" sz="4400">
                <a:latin typeface="Arial Narrow" panose="020B0606020202030204" pitchFamily="34" charset="0"/>
              </a:rPr>
              <a:t>, Poland</a:t>
            </a:r>
            <a:endParaRPr lang="pl-PL" sz="4400">
              <a:latin typeface="Arial Narrow" panose="020B0606020202030204" pitchFamily="34" charset="0"/>
            </a:endParaRPr>
          </a:p>
          <a:p>
            <a:pPr algn="ctr"/>
            <a:endParaRPr lang="pl-PL" sz="4400">
              <a:highlight>
                <a:srgbClr val="FFFF00"/>
              </a:highlight>
              <a:latin typeface="Franklin Gothic Book" panose="020B0503020102020204" pitchFamily="34" charset="0"/>
            </a:endParaRPr>
          </a:p>
        </p:txBody>
      </p:sp>
      <p:cxnSp>
        <p:nvCxnSpPr>
          <p:cNvPr id="19" name="Łącznik prosty 18"/>
          <p:cNvCxnSpPr/>
          <p:nvPr/>
        </p:nvCxnSpPr>
        <p:spPr>
          <a:xfrm>
            <a:off x="2237270" y="2223409"/>
            <a:ext cx="38329221" cy="0"/>
          </a:xfrm>
          <a:prstGeom prst="line">
            <a:avLst/>
          </a:prstGeom>
          <a:ln w="76200"/>
        </p:spPr>
        <p:style>
          <a:lnRef idx="3">
            <a:schemeClr val="accent3"/>
          </a:lnRef>
          <a:fillRef idx="0">
            <a:schemeClr val="accent3"/>
          </a:fillRef>
          <a:effectRef idx="2">
            <a:schemeClr val="accent3"/>
          </a:effectRef>
          <a:fontRef idx="minor">
            <a:schemeClr val="tx1"/>
          </a:fontRef>
        </p:style>
      </p:cxnSp>
      <p:sp>
        <p:nvSpPr>
          <p:cNvPr id="25" name="Prostokąt 24"/>
          <p:cNvSpPr/>
          <p:nvPr/>
        </p:nvSpPr>
        <p:spPr>
          <a:xfrm>
            <a:off x="591540" y="5414486"/>
            <a:ext cx="16858703" cy="6637033"/>
          </a:xfrm>
          <a:prstGeom prst="rect">
            <a:avLst/>
          </a:prstGeom>
          <a:solidFill>
            <a:schemeClr val="bg1"/>
          </a:solidFill>
          <a:ln>
            <a:noFill/>
          </a:ln>
        </p:spPr>
        <p:txBody>
          <a:bodyPr wrap="square" numCol="1" spcCol="144000">
            <a:noAutofit/>
          </a:bodyPr>
          <a:lstStyle/>
          <a:p>
            <a:pPr algn="just">
              <a:lnSpc>
                <a:spcPct val="115000"/>
              </a:lnSpc>
              <a:spcAft>
                <a:spcPts val="800"/>
              </a:spcAft>
            </a:pPr>
            <a:r>
              <a:rPr lang="en-US" sz="4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Psoriasis is a common chronic and recurrent skin disease that can have a considerable impact on patient’s quality of life. Management of psoriasis involves intense pharmacotherapy during flare-ups, and suitable skin care to minimize the symptoms and extend remission period. Factors that can exacerbate the course of disease are infections, i.e. bacterial (</a:t>
            </a:r>
            <a:r>
              <a:rPr lang="en-US" sz="4000" i="1">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 aureus </a:t>
            </a:r>
            <a:r>
              <a:rPr lang="en-US" sz="4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or </a:t>
            </a:r>
            <a:r>
              <a:rPr lang="en-US" sz="4000" i="1">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 pyogenes</a:t>
            </a:r>
            <a:r>
              <a:rPr lang="en-US" sz="4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viral (human papilloma virus and endogenous retroviruses), fungal (</a:t>
            </a:r>
            <a:r>
              <a:rPr lang="en-US" sz="4000" i="1">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Malassezia spp</a:t>
            </a:r>
            <a:r>
              <a:rPr lang="en-US" sz="4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and </a:t>
            </a:r>
            <a:r>
              <a:rPr lang="en-US" sz="4000" i="1">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Candida albicans</a:t>
            </a:r>
            <a:r>
              <a:rPr lang="en-US" sz="4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and parasitic. We performed Clinical trial of the cream no. 1464 (containing</a:t>
            </a:r>
            <a:r>
              <a:rPr lang="pl-PL" sz="4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4000">
                <a:latin typeface="Arial Narrow" panose="020B0606020202030204" pitchFamily="34" charset="0"/>
                <a:ea typeface="Calibri" panose="020F0502020204030204" pitchFamily="34" charset="0"/>
                <a:cs typeface="Times New Roman" panose="02020603050405020304" pitchFamily="18" charset="0"/>
              </a:rPr>
              <a:t>pale ichthyol</a:t>
            </a:r>
            <a:r>
              <a:rPr lang="en-US" sz="4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juniper berry </a:t>
            </a:r>
            <a:r>
              <a:rPr lang="pl-PL" sz="4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and</a:t>
            </a:r>
            <a:r>
              <a:rPr lang="en-US" sz="4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canola</a:t>
            </a:r>
            <a:r>
              <a:rPr lang="pl-PL" sz="4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r>
              <a:rPr lang="pl-PL" sz="4000" err="1">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oils</a:t>
            </a:r>
            <a:r>
              <a:rPr lang="pl-PL" sz="4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as </a:t>
            </a:r>
            <a:r>
              <a:rPr lang="pl-PL" sz="4000" err="1">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well</a:t>
            </a:r>
            <a:r>
              <a:rPr lang="pl-PL" sz="4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as </a:t>
            </a:r>
            <a:r>
              <a:rPr lang="en-US" sz="4000">
                <a:latin typeface="Arial Narrow" panose="020B0606020202030204" pitchFamily="34" charset="0"/>
                <a:ea typeface="Calibri" panose="020F0502020204030204" pitchFamily="34" charset="0"/>
                <a:cs typeface="Times New Roman" panose="02020603050405020304" pitchFamily="18" charset="0"/>
              </a:rPr>
              <a:t>shea butter</a:t>
            </a:r>
            <a:r>
              <a:rPr lang="en-US" sz="4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dedicated for patients with psoriasis, including microbiological study to check biodiversity of skin microbiota. </a:t>
            </a:r>
            <a:endParaRPr lang="en-GB" sz="4000"/>
          </a:p>
        </p:txBody>
      </p:sp>
      <p:sp>
        <p:nvSpPr>
          <p:cNvPr id="26" name="pole tekstowe 25"/>
          <p:cNvSpPr txBox="1"/>
          <p:nvPr/>
        </p:nvSpPr>
        <p:spPr>
          <a:xfrm>
            <a:off x="29382594" y="9184315"/>
            <a:ext cx="10812035" cy="6355080"/>
          </a:xfrm>
          <a:prstGeom prst="rect">
            <a:avLst/>
          </a:prstGeom>
        </p:spPr>
        <p:txBody>
          <a:bodyPr vert="horz" wrap="square" lIns="91440" tIns="45720" rIns="91440" bIns="45720" rtlCol="0">
            <a:normAutofit/>
          </a:bodyPr>
          <a:lstStyle/>
          <a:p>
            <a:pPr marL="0" indent="0">
              <a:buFont typeface="Arial" panose="020B0604020202020204" pitchFamily="34" charset="0"/>
              <a:buNone/>
            </a:pPr>
            <a:endParaRPr lang="en-GB" err="1"/>
          </a:p>
        </p:txBody>
      </p:sp>
      <p:sp>
        <p:nvSpPr>
          <p:cNvPr id="30" name="Prostokąt 29"/>
          <p:cNvSpPr/>
          <p:nvPr/>
        </p:nvSpPr>
        <p:spPr>
          <a:xfrm>
            <a:off x="591540" y="28560759"/>
            <a:ext cx="41620682" cy="1349829"/>
          </a:xfrm>
          <a:prstGeom prst="rect">
            <a:avLst/>
          </a:prstGeom>
          <a:solidFill>
            <a:schemeClr val="bg1"/>
          </a:solidFill>
          <a:ln>
            <a:noFill/>
          </a:ln>
          <a:effectLst>
            <a:softEdge rad="31750"/>
          </a:effectLst>
        </p:spPr>
        <p:txBody>
          <a:bodyPr wrap="square" numCol="1" spcCol="144000">
            <a:noAutofit/>
          </a:bodyPr>
          <a:lstStyle/>
          <a:p>
            <a:pPr algn="ctr"/>
            <a:r>
              <a:rPr lang="en-US" sz="3700">
                <a:effectLst/>
                <a:latin typeface="Arial Narrow" panose="020B0606020202030204" pitchFamily="34" charset="0"/>
                <a:ea typeface="Calibri" panose="020F0502020204030204" pitchFamily="34" charset="0"/>
                <a:cs typeface="Times New Roman" panose="02020603050405020304" pitchFamily="18" charset="0"/>
              </a:rPr>
              <a:t>Cream no. 1464 containing pale ichthyol, juniper berry oil and canola oil was efficacious and well tolerated in adult patients with mild to moderate psoriasis lesions. The obtained results demonstrate that systematic application of the tested cream supports the commensal microbiota of the skin, reduced psoriasis symptoms and could extend the remission phase. It can be used as regular skin care to minimize the psoriatic symptoms and prevents recurrence of lesions.</a:t>
            </a:r>
            <a:endParaRPr lang="pl-PL" sz="3700"/>
          </a:p>
        </p:txBody>
      </p:sp>
      <p:sp>
        <p:nvSpPr>
          <p:cNvPr id="2" name="pole tekstowe 1"/>
          <p:cNvSpPr txBox="1"/>
          <p:nvPr/>
        </p:nvSpPr>
        <p:spPr>
          <a:xfrm>
            <a:off x="663238" y="1655469"/>
            <a:ext cx="8529318" cy="567940"/>
          </a:xfrm>
          <a:prstGeom prst="rect">
            <a:avLst/>
          </a:prstGeom>
        </p:spPr>
        <p:txBody>
          <a:bodyPr vert="horz" wrap="none" lIns="91440" tIns="45720" rIns="91440" bIns="45720" rtlCol="0">
            <a:noAutofit/>
          </a:bodyPr>
          <a:lstStyle/>
          <a:p>
            <a:endParaRPr lang="en-GB" sz="2800" b="1"/>
          </a:p>
        </p:txBody>
      </p:sp>
      <p:sp>
        <p:nvSpPr>
          <p:cNvPr id="37" name="Prostokąt 36"/>
          <p:cNvSpPr/>
          <p:nvPr/>
        </p:nvSpPr>
        <p:spPr>
          <a:xfrm>
            <a:off x="31920978" y="15934596"/>
            <a:ext cx="10291245" cy="461665"/>
          </a:xfrm>
          <a:prstGeom prst="rect">
            <a:avLst/>
          </a:prstGeom>
        </p:spPr>
        <p:txBody>
          <a:bodyPr wrap="square">
            <a:spAutoFit/>
          </a:bodyPr>
          <a:lstStyle/>
          <a:p>
            <a:pPr algn="just" defTabSz="457200"/>
            <a:r>
              <a:rPr lang="en-US" sz="2400" b="1">
                <a:solidFill>
                  <a:srgbClr val="31B8BD"/>
                </a:solidFill>
              </a:rPr>
              <a:t>Figure </a:t>
            </a:r>
            <a:r>
              <a:rPr lang="pl-PL" sz="2400" b="1">
                <a:solidFill>
                  <a:srgbClr val="31B8BD"/>
                </a:solidFill>
              </a:rPr>
              <a:t>2</a:t>
            </a:r>
            <a:r>
              <a:rPr lang="en-US" sz="2400" b="1">
                <a:solidFill>
                  <a:srgbClr val="31B8BD"/>
                </a:solidFill>
              </a:rPr>
              <a:t>.</a:t>
            </a:r>
            <a:r>
              <a:rPr lang="pl-PL" sz="2400" b="1">
                <a:solidFill>
                  <a:srgbClr val="31B8BD"/>
                </a:solidFill>
              </a:rPr>
              <a:t> </a:t>
            </a:r>
            <a:endParaRPr lang="en-US" sz="2400" b="1"/>
          </a:p>
        </p:txBody>
      </p:sp>
      <p:sp>
        <p:nvSpPr>
          <p:cNvPr id="40" name="Prostokąt 39"/>
          <p:cNvSpPr/>
          <p:nvPr/>
        </p:nvSpPr>
        <p:spPr>
          <a:xfrm>
            <a:off x="18531509" y="5457741"/>
            <a:ext cx="23566908" cy="6501298"/>
          </a:xfrm>
          <a:prstGeom prst="rect">
            <a:avLst/>
          </a:prstGeom>
          <a:solidFill>
            <a:schemeClr val="bg1"/>
          </a:solidFill>
          <a:ln>
            <a:noFill/>
          </a:ln>
        </p:spPr>
        <p:txBody>
          <a:bodyPr wrap="square" numCol="1" spcCol="144000">
            <a:noAutofit/>
          </a:bodyPr>
          <a:lstStyle/>
          <a:p>
            <a:pPr algn="just"/>
            <a:r>
              <a:rPr lang="pl-PL" sz="4000" b="1">
                <a:latin typeface="Arial Narrow" panose="020B0606020202030204" pitchFamily="34" charset="0"/>
              </a:rPr>
              <a:t>Clinical </a:t>
            </a:r>
            <a:r>
              <a:rPr lang="pl-PL" sz="4000" b="1" err="1">
                <a:latin typeface="Arial Narrow" panose="020B0606020202030204" pitchFamily="34" charset="0"/>
              </a:rPr>
              <a:t>trial</a:t>
            </a:r>
            <a:endParaRPr lang="pl-PL" sz="4000" b="1">
              <a:latin typeface="Arial Narrow" panose="020B0606020202030204" pitchFamily="34" charset="0"/>
            </a:endParaRPr>
          </a:p>
          <a:p>
            <a:pPr algn="just"/>
            <a:r>
              <a:rPr lang="en-US" sz="3900">
                <a:latin typeface="Arial Narrow" panose="020B0606020202030204" pitchFamily="34" charset="0"/>
              </a:rPr>
              <a:t>Clinical trial was performed in a group of 20 adults (aged 24-69) with </a:t>
            </a:r>
            <a:r>
              <a:rPr lang="pl-PL" sz="3900" err="1">
                <a:latin typeface="Arial Narrow" panose="020B0606020202030204" pitchFamily="34" charset="0"/>
              </a:rPr>
              <a:t>mild</a:t>
            </a:r>
            <a:r>
              <a:rPr lang="pl-PL" sz="3900">
                <a:latin typeface="Arial Narrow" panose="020B0606020202030204" pitchFamily="34" charset="0"/>
              </a:rPr>
              <a:t> to </a:t>
            </a:r>
            <a:r>
              <a:rPr lang="pl-PL" sz="3900" err="1">
                <a:latin typeface="Arial Narrow" panose="020B0606020202030204" pitchFamily="34" charset="0"/>
              </a:rPr>
              <a:t>moderate</a:t>
            </a:r>
            <a:r>
              <a:rPr lang="pl-PL" sz="3900">
                <a:latin typeface="Arial Narrow" panose="020B0606020202030204" pitchFamily="34" charset="0"/>
              </a:rPr>
              <a:t> </a:t>
            </a:r>
            <a:r>
              <a:rPr lang="en-US" sz="3900">
                <a:latin typeface="Arial Narrow" panose="020B0606020202030204" pitchFamily="34" charset="0"/>
              </a:rPr>
              <a:t>psoriasis. Dermatologist evaluation of the skin condition including psoriasis lesions (thickness/keratinization of the cuticle, exfoliation) was based on the analogue scale</a:t>
            </a:r>
            <a:r>
              <a:rPr lang="pl-PL" sz="3900">
                <a:latin typeface="Arial Narrow" panose="020B0606020202030204" pitchFamily="34" charset="0"/>
              </a:rPr>
              <a:t> (</a:t>
            </a:r>
            <a:r>
              <a:rPr lang="en-US" sz="3900">
                <a:latin typeface="Arial Narrow" panose="020B0606020202030204" pitchFamily="34" charset="0"/>
              </a:rPr>
              <a:t>0- no</a:t>
            </a:r>
            <a:r>
              <a:rPr lang="pl-PL" sz="3900">
                <a:latin typeface="Arial Narrow" panose="020B0606020202030204" pitchFamily="34" charset="0"/>
              </a:rPr>
              <a:t> </a:t>
            </a:r>
            <a:r>
              <a:rPr lang="pl-PL" sz="3900" err="1">
                <a:latin typeface="Arial Narrow" panose="020B0606020202030204" pitchFamily="34" charset="0"/>
              </a:rPr>
              <a:t>visible</a:t>
            </a:r>
            <a:r>
              <a:rPr lang="pl-PL" sz="3900">
                <a:latin typeface="Arial Narrow" panose="020B0606020202030204" pitchFamily="34" charset="0"/>
              </a:rPr>
              <a:t> </a:t>
            </a:r>
            <a:r>
              <a:rPr lang="pl-PL" sz="3900" err="1">
                <a:latin typeface="Arial Narrow" panose="020B0606020202030204" pitchFamily="34" charset="0"/>
              </a:rPr>
              <a:t>clinical</a:t>
            </a:r>
            <a:r>
              <a:rPr lang="pl-PL" sz="3900">
                <a:latin typeface="Arial Narrow" panose="020B0606020202030204" pitchFamily="34" charset="0"/>
              </a:rPr>
              <a:t> </a:t>
            </a:r>
            <a:r>
              <a:rPr lang="pl-PL" sz="3900" err="1">
                <a:latin typeface="Arial Narrow" panose="020B0606020202030204" pitchFamily="34" charset="0"/>
              </a:rPr>
              <a:t>symphtoms</a:t>
            </a:r>
            <a:r>
              <a:rPr lang="en-US" sz="3900">
                <a:latin typeface="Arial Narrow" panose="020B0606020202030204" pitchFamily="34" charset="0"/>
              </a:rPr>
              <a:t>, 4- very strong</a:t>
            </a:r>
            <a:r>
              <a:rPr lang="pl-PL" sz="3900">
                <a:latin typeface="Arial Narrow" panose="020B0606020202030204" pitchFamily="34" charset="0"/>
              </a:rPr>
              <a:t> </a:t>
            </a:r>
            <a:r>
              <a:rPr lang="pl-PL" sz="3900" err="1">
                <a:latin typeface="Arial Narrow" panose="020B0606020202030204" pitchFamily="34" charset="0"/>
              </a:rPr>
              <a:t>sympthoms</a:t>
            </a:r>
            <a:r>
              <a:rPr lang="pl-PL" sz="3900">
                <a:latin typeface="Arial Narrow" panose="020B0606020202030204" pitchFamily="34" charset="0"/>
              </a:rPr>
              <a:t>)</a:t>
            </a:r>
            <a:r>
              <a:rPr lang="en-US" sz="3900">
                <a:latin typeface="Arial Narrow" panose="020B0606020202030204" pitchFamily="34" charset="0"/>
              </a:rPr>
              <a:t>.</a:t>
            </a:r>
            <a:r>
              <a:rPr lang="pl-PL" sz="3900">
                <a:latin typeface="Arial Narrow" panose="020B0606020202030204" pitchFamily="34" charset="0"/>
              </a:rPr>
              <a:t> </a:t>
            </a:r>
            <a:r>
              <a:rPr lang="en-US" sz="3900">
                <a:latin typeface="Arial Narrow" panose="020B0606020202030204" pitchFamily="34" charset="0"/>
              </a:rPr>
              <a:t>The assessment of itch level was performed according to Numeric Rating Scale</a:t>
            </a:r>
            <a:r>
              <a:rPr lang="pl-PL" sz="3900">
                <a:latin typeface="Arial Narrow" panose="020B0606020202030204" pitchFamily="34" charset="0"/>
              </a:rPr>
              <a:t> (0-lack of ich, 5- </a:t>
            </a:r>
            <a:r>
              <a:rPr lang="pl-PL" sz="3900" err="1">
                <a:latin typeface="Arial Narrow" panose="020B0606020202030204" pitchFamily="34" charset="0"/>
              </a:rPr>
              <a:t>very</a:t>
            </a:r>
            <a:r>
              <a:rPr lang="pl-PL" sz="3900">
                <a:latin typeface="Arial Narrow" panose="020B0606020202030204" pitchFamily="34" charset="0"/>
              </a:rPr>
              <a:t> </a:t>
            </a:r>
            <a:r>
              <a:rPr lang="pl-PL" sz="3900" err="1">
                <a:latin typeface="Arial Narrow" panose="020B0606020202030204" pitchFamily="34" charset="0"/>
              </a:rPr>
              <a:t>intensive</a:t>
            </a:r>
            <a:r>
              <a:rPr lang="pl-PL" sz="3900">
                <a:latin typeface="Arial Narrow" panose="020B0606020202030204" pitchFamily="34" charset="0"/>
              </a:rPr>
              <a:t>)</a:t>
            </a:r>
            <a:r>
              <a:rPr lang="en-US" sz="3900">
                <a:latin typeface="Arial Narrow" panose="020B0606020202030204" pitchFamily="34" charset="0"/>
              </a:rPr>
              <a:t>. After 4 weeks of product usage patients completed a satisfaction questionnaire. </a:t>
            </a:r>
            <a:endParaRPr lang="pl-PL" sz="3900">
              <a:latin typeface="Arial Narrow" panose="020B0606020202030204" pitchFamily="34" charset="0"/>
            </a:endParaRPr>
          </a:p>
          <a:p>
            <a:pPr algn="just"/>
            <a:endParaRPr lang="pl-PL" sz="2000" b="1">
              <a:latin typeface="Arial Narrow" panose="020B0606020202030204" pitchFamily="34" charset="0"/>
            </a:endParaRPr>
          </a:p>
          <a:p>
            <a:pPr algn="just"/>
            <a:r>
              <a:rPr lang="pl-PL" sz="4000" b="1" err="1">
                <a:latin typeface="Arial Narrow" panose="020B0606020202030204" pitchFamily="34" charset="0"/>
              </a:rPr>
              <a:t>Microbiota</a:t>
            </a:r>
            <a:r>
              <a:rPr lang="pl-PL" sz="4000" b="1">
                <a:latin typeface="Arial Narrow" panose="020B0606020202030204" pitchFamily="34" charset="0"/>
              </a:rPr>
              <a:t> </a:t>
            </a:r>
            <a:r>
              <a:rPr lang="pl-PL" sz="4000" b="1" err="1">
                <a:latin typeface="Arial Narrow" panose="020B0606020202030204" pitchFamily="34" charset="0"/>
              </a:rPr>
              <a:t>analysis</a:t>
            </a:r>
            <a:endParaRPr lang="pl-PL" sz="4000" b="1">
              <a:latin typeface="Arial Narrow" panose="020B0606020202030204" pitchFamily="34" charset="0"/>
            </a:endParaRPr>
          </a:p>
          <a:p>
            <a:pPr algn="just"/>
            <a:r>
              <a:rPr lang="en-US" sz="3900">
                <a:latin typeface="Arial Narrow" panose="020B0606020202030204" pitchFamily="34" charset="0"/>
              </a:rPr>
              <a:t>Microbiological study was performed in a group of 10 volunteers with visible psoriatic lesions or in remission period according to ISO 11133. The swabs were collected before and after 4 weeks of product usage from that same lesion/ place. Identification of microorganisms was carried out using </a:t>
            </a:r>
            <a:r>
              <a:rPr lang="en-US" sz="3900" err="1">
                <a:latin typeface="Arial Narrow" panose="020B0606020202030204" pitchFamily="34" charset="0"/>
              </a:rPr>
              <a:t>RapID</a:t>
            </a:r>
            <a:r>
              <a:rPr lang="en-US" sz="3900">
                <a:latin typeface="Arial Narrow" panose="020B0606020202030204" pitchFamily="34" charset="0"/>
              </a:rPr>
              <a:t> ONE, STAPH, CB, STR, NF, ANA (Oxoid), API 50CHB biochemical tests (</a:t>
            </a:r>
            <a:r>
              <a:rPr lang="en-US" sz="3900" err="1">
                <a:latin typeface="Arial Narrow" panose="020B0606020202030204" pitchFamily="34" charset="0"/>
              </a:rPr>
              <a:t>BioMerieux</a:t>
            </a:r>
            <a:r>
              <a:rPr lang="en-US" sz="3900">
                <a:latin typeface="Arial Narrow" panose="020B0606020202030204" pitchFamily="34" charset="0"/>
              </a:rPr>
              <a:t>). </a:t>
            </a:r>
            <a:endParaRPr lang="en-US" sz="3900" strike="sngStrike">
              <a:latin typeface="Arial Narrow" panose="020B0606020202030204" pitchFamily="34" charset="0"/>
            </a:endParaRPr>
          </a:p>
        </p:txBody>
      </p:sp>
      <p:sp>
        <p:nvSpPr>
          <p:cNvPr id="23" name="pole tekstowe 22"/>
          <p:cNvSpPr txBox="1"/>
          <p:nvPr/>
        </p:nvSpPr>
        <p:spPr>
          <a:xfrm>
            <a:off x="21978608" y="6861908"/>
            <a:ext cx="19884741" cy="2128404"/>
          </a:xfrm>
          <a:prstGeom prst="rect">
            <a:avLst/>
          </a:prstGeom>
        </p:spPr>
        <p:txBody>
          <a:bodyPr vert="horz" wrap="square" lIns="91440" tIns="45720" rIns="91440" bIns="45720" rtlCol="0">
            <a:normAutofit/>
          </a:bodyPr>
          <a:lstStyle/>
          <a:p>
            <a:pPr marL="0" indent="0">
              <a:buFont typeface="Arial" panose="020B0604020202020204" pitchFamily="34" charset="0"/>
              <a:buNone/>
            </a:pPr>
            <a:endParaRPr lang="pl-PL" err="1"/>
          </a:p>
        </p:txBody>
      </p:sp>
      <p:sp>
        <p:nvSpPr>
          <p:cNvPr id="24" name="pole tekstowe 23"/>
          <p:cNvSpPr txBox="1"/>
          <p:nvPr/>
        </p:nvSpPr>
        <p:spPr>
          <a:xfrm>
            <a:off x="32034822" y="17802248"/>
            <a:ext cx="8714193" cy="1980396"/>
          </a:xfrm>
          <a:prstGeom prst="rect">
            <a:avLst/>
          </a:prstGeom>
        </p:spPr>
        <p:txBody>
          <a:bodyPr vert="horz" wrap="square" lIns="91440" tIns="45720" rIns="91440" bIns="45720" rtlCol="0">
            <a:noAutofit/>
          </a:bodyPr>
          <a:lstStyle/>
          <a:p>
            <a:pPr marL="0" indent="0">
              <a:buFont typeface="Arial" panose="020B0604020202020204" pitchFamily="34" charset="0"/>
              <a:buNone/>
            </a:pPr>
            <a:endParaRPr lang="pl-PL" sz="2400" err="1"/>
          </a:p>
        </p:txBody>
      </p:sp>
      <p:sp>
        <p:nvSpPr>
          <p:cNvPr id="48" name="Prostokąt zaokrąglony 47"/>
          <p:cNvSpPr/>
          <p:nvPr/>
        </p:nvSpPr>
        <p:spPr>
          <a:xfrm>
            <a:off x="591539" y="13865740"/>
            <a:ext cx="41620683" cy="13254059"/>
          </a:xfrm>
          <a:prstGeom prst="roundRect">
            <a:avLst>
              <a:gd name="adj" fmla="val 147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pl-PL" sz="7200" b="1"/>
              <a:t>47,0</a:t>
            </a:r>
            <a:endParaRPr lang="pl-PL" sz="7200"/>
          </a:p>
          <a:p>
            <a:pPr fontAlgn="t"/>
            <a:r>
              <a:rPr lang="pl-PL" sz="7200" b="1"/>
              <a:t>35,0</a:t>
            </a:r>
            <a:endParaRPr lang="pl-PL" sz="7200"/>
          </a:p>
          <a:p>
            <a:pPr fontAlgn="t"/>
            <a:r>
              <a:rPr lang="pl-PL" sz="7200" b="1"/>
              <a:t>-26%</a:t>
            </a:r>
            <a:endParaRPr lang="pl-PL" sz="7200"/>
          </a:p>
        </p:txBody>
      </p:sp>
      <p:sp>
        <p:nvSpPr>
          <p:cNvPr id="53" name="pole tekstowe 52"/>
          <p:cNvSpPr txBox="1"/>
          <p:nvPr/>
        </p:nvSpPr>
        <p:spPr>
          <a:xfrm>
            <a:off x="35220865" y="20910231"/>
            <a:ext cx="4965700" cy="400110"/>
          </a:xfrm>
          <a:prstGeom prst="rect">
            <a:avLst/>
          </a:prstGeom>
          <a:solidFill>
            <a:schemeClr val="bg1"/>
          </a:solidFill>
          <a:ln>
            <a:noFill/>
          </a:ln>
        </p:spPr>
        <p:txBody>
          <a:bodyPr wrap="square" rtlCol="0">
            <a:spAutoFit/>
          </a:bodyPr>
          <a:lstStyle/>
          <a:p>
            <a:endParaRPr lang="pl-PL" sz="2000" b="1">
              <a:solidFill>
                <a:srgbClr val="C00000"/>
              </a:solidFill>
            </a:endParaRPr>
          </a:p>
        </p:txBody>
      </p:sp>
      <p:sp>
        <p:nvSpPr>
          <p:cNvPr id="58" name="pole tekstowe 57"/>
          <p:cNvSpPr txBox="1"/>
          <p:nvPr/>
        </p:nvSpPr>
        <p:spPr>
          <a:xfrm>
            <a:off x="26039306" y="13282469"/>
            <a:ext cx="11074400" cy="403486"/>
          </a:xfrm>
          <a:prstGeom prst="rect">
            <a:avLst/>
          </a:prstGeom>
        </p:spPr>
        <p:txBody>
          <a:bodyPr vert="horz" wrap="square" lIns="91440" tIns="45720" rIns="91440" bIns="45720" rtlCol="0">
            <a:noAutofit/>
          </a:bodyPr>
          <a:lstStyle/>
          <a:p>
            <a:pPr marL="0" indent="0" algn="ctr">
              <a:buFont typeface="Arial" panose="020B0604020202020204" pitchFamily="34" charset="0"/>
              <a:buNone/>
            </a:pPr>
            <a:endParaRPr lang="pl-PL" sz="3200" b="1" i="1">
              <a:solidFill>
                <a:schemeClr val="accent1">
                  <a:lumMod val="50000"/>
                </a:schemeClr>
              </a:solidFill>
            </a:endParaRPr>
          </a:p>
        </p:txBody>
      </p:sp>
      <p:sp>
        <p:nvSpPr>
          <p:cNvPr id="38" name="pole tekstowe 37"/>
          <p:cNvSpPr txBox="1"/>
          <p:nvPr/>
        </p:nvSpPr>
        <p:spPr>
          <a:xfrm>
            <a:off x="24461536" y="11074544"/>
            <a:ext cx="4921058" cy="226171"/>
          </a:xfrm>
          <a:prstGeom prst="rect">
            <a:avLst/>
          </a:prstGeom>
        </p:spPr>
        <p:txBody>
          <a:bodyPr vert="horz" wrap="square" lIns="91440" tIns="45720" rIns="91440" bIns="45720" rtlCol="0">
            <a:noAutofit/>
          </a:bodyPr>
          <a:lstStyle/>
          <a:p>
            <a:pPr marL="0" indent="0">
              <a:buFont typeface="Arial" panose="020B0604020202020204" pitchFamily="34" charset="0"/>
              <a:buNone/>
            </a:pPr>
            <a:endParaRPr lang="pl-PL" sz="1800" b="1">
              <a:latin typeface="Arial Narrow" panose="020B0606020202030204" pitchFamily="34" charset="0"/>
            </a:endParaRPr>
          </a:p>
        </p:txBody>
      </p:sp>
      <p:sp>
        <p:nvSpPr>
          <p:cNvPr id="49" name="pole tekstowe 48"/>
          <p:cNvSpPr txBox="1"/>
          <p:nvPr/>
        </p:nvSpPr>
        <p:spPr>
          <a:xfrm>
            <a:off x="1765598" y="19771879"/>
            <a:ext cx="11074400" cy="403486"/>
          </a:xfrm>
          <a:prstGeom prst="rect">
            <a:avLst/>
          </a:prstGeom>
        </p:spPr>
        <p:txBody>
          <a:bodyPr vert="horz" wrap="square" lIns="91440" tIns="45720" rIns="91440" bIns="45720" rtlCol="0">
            <a:noAutofit/>
          </a:bodyPr>
          <a:lstStyle/>
          <a:p>
            <a:pPr marL="0" indent="0" algn="ctr">
              <a:buFont typeface="Arial" panose="020B0604020202020204" pitchFamily="34" charset="0"/>
              <a:buNone/>
            </a:pPr>
            <a:endParaRPr lang="pl-PL" sz="3200" b="1" i="1">
              <a:solidFill>
                <a:schemeClr val="accent1">
                  <a:lumMod val="50000"/>
                </a:schemeClr>
              </a:solidFill>
            </a:endParaRPr>
          </a:p>
        </p:txBody>
      </p:sp>
      <p:sp>
        <p:nvSpPr>
          <p:cNvPr id="18" name="pole tekstowe 17"/>
          <p:cNvSpPr txBox="1"/>
          <p:nvPr/>
        </p:nvSpPr>
        <p:spPr>
          <a:xfrm>
            <a:off x="32034822" y="26916370"/>
            <a:ext cx="9488257" cy="1349829"/>
          </a:xfrm>
          <a:prstGeom prst="rect">
            <a:avLst/>
          </a:prstGeom>
        </p:spPr>
        <p:txBody>
          <a:bodyPr vert="horz" wrap="square" lIns="91440" tIns="45720" rIns="91440" bIns="45720" rtlCol="0">
            <a:normAutofit/>
          </a:bodyPr>
          <a:lstStyle/>
          <a:p>
            <a:pPr marL="0" indent="0">
              <a:buFont typeface="Arial" panose="020B0604020202020204" pitchFamily="34" charset="0"/>
              <a:buNone/>
            </a:pPr>
            <a:endParaRPr lang="pl-PL" err="1"/>
          </a:p>
        </p:txBody>
      </p:sp>
      <p:sp>
        <p:nvSpPr>
          <p:cNvPr id="20" name="pole tekstowe 19"/>
          <p:cNvSpPr txBox="1"/>
          <p:nvPr/>
        </p:nvSpPr>
        <p:spPr>
          <a:xfrm>
            <a:off x="31361265" y="21074045"/>
            <a:ext cx="10502084" cy="1726082"/>
          </a:xfrm>
          <a:prstGeom prst="rect">
            <a:avLst/>
          </a:prstGeom>
        </p:spPr>
        <p:txBody>
          <a:bodyPr vert="horz" wrap="square" lIns="91440" tIns="45720" rIns="91440" bIns="45720" rtlCol="0">
            <a:noAutofit/>
          </a:bodyPr>
          <a:lstStyle/>
          <a:p>
            <a:pPr algn="just"/>
            <a:endParaRPr lang="pl-PL" sz="2300"/>
          </a:p>
        </p:txBody>
      </p:sp>
      <p:sp>
        <p:nvSpPr>
          <p:cNvPr id="21" name="Prostokąt 20">
            <a:extLst>
              <a:ext uri="{FF2B5EF4-FFF2-40B4-BE49-F238E27FC236}">
                <a16:creationId xmlns:a16="http://schemas.microsoft.com/office/drawing/2014/main" id="{6CDD0A30-9FBA-696D-5CA2-5C8D7A35C80E}"/>
              </a:ext>
            </a:extLst>
          </p:cNvPr>
          <p:cNvSpPr/>
          <p:nvPr/>
        </p:nvSpPr>
        <p:spPr>
          <a:xfrm>
            <a:off x="13237572" y="19138876"/>
            <a:ext cx="15205937" cy="2400657"/>
          </a:xfrm>
          <a:prstGeom prst="rect">
            <a:avLst/>
          </a:prstGeom>
          <a:noFill/>
        </p:spPr>
        <p:txBody>
          <a:bodyPr wrap="square">
            <a:spAutoFit/>
          </a:bodyPr>
          <a:lstStyle/>
          <a:p>
            <a:pPr algn="just"/>
            <a:r>
              <a:rPr lang="pl-PL" sz="3000" b="1" err="1">
                <a:latin typeface="Arial Narrow" panose="020B0606020202030204" pitchFamily="34" charset="0"/>
              </a:rPr>
              <a:t>Figure</a:t>
            </a:r>
            <a:r>
              <a:rPr lang="pl-PL" sz="3000" b="1">
                <a:latin typeface="Arial Narrow" panose="020B0606020202030204" pitchFamily="34" charset="0"/>
              </a:rPr>
              <a:t> 2.</a:t>
            </a:r>
            <a:r>
              <a:rPr lang="pl-PL" sz="3000">
                <a:latin typeface="Arial Narrow" panose="020B0606020202030204" pitchFamily="34" charset="0"/>
              </a:rPr>
              <a:t> Clinical </a:t>
            </a:r>
            <a:r>
              <a:rPr lang="en-US" sz="3000">
                <a:latin typeface="Arial Narrow" panose="020B0606020202030204" pitchFamily="34" charset="0"/>
              </a:rPr>
              <a:t>assessment of </a:t>
            </a:r>
            <a:r>
              <a:rPr lang="en-US" sz="3000">
                <a:highlight>
                  <a:srgbClr val="FFFFFF"/>
                </a:highlight>
                <a:latin typeface="Arial Narrow" panose="020B0606020202030204" pitchFamily="34" charset="0"/>
              </a:rPr>
              <a:t>the psoriatic </a:t>
            </a:r>
            <a:r>
              <a:rPr lang="en-US" sz="3000">
                <a:latin typeface="Arial Narrow" panose="020B0606020202030204" pitchFamily="34" charset="0"/>
              </a:rPr>
              <a:t>lesions</a:t>
            </a:r>
            <a:r>
              <a:rPr lang="pl-PL" sz="3000">
                <a:latin typeface="Arial Narrow" panose="020B0606020202030204" pitchFamily="34" charset="0"/>
              </a:rPr>
              <a:t> </a:t>
            </a:r>
            <a:r>
              <a:rPr lang="pl-PL" sz="3000" err="1">
                <a:latin typeface="Arial Narrow" panose="020B0606020202030204" pitchFamily="34" charset="0"/>
              </a:rPr>
              <a:t>taken</a:t>
            </a:r>
            <a:r>
              <a:rPr lang="pl-PL" sz="3000">
                <a:latin typeface="Arial Narrow" panose="020B0606020202030204" pitchFamily="34" charset="0"/>
              </a:rPr>
              <a:t> </a:t>
            </a:r>
            <a:r>
              <a:rPr lang="pl-PL" sz="3000" err="1">
                <a:latin typeface="Arial Narrow" panose="020B0606020202030204" pitchFamily="34" charset="0"/>
              </a:rPr>
              <a:t>after</a:t>
            </a:r>
            <a:r>
              <a:rPr lang="pl-PL" sz="3000">
                <a:latin typeface="Arial Narrow" panose="020B0606020202030204" pitchFamily="34" charset="0"/>
              </a:rPr>
              <a:t> 4 </a:t>
            </a:r>
            <a:r>
              <a:rPr lang="pl-PL" sz="3000" err="1">
                <a:latin typeface="Arial Narrow" panose="020B0606020202030204" pitchFamily="34" charset="0"/>
              </a:rPr>
              <a:t>weeks</a:t>
            </a:r>
            <a:r>
              <a:rPr lang="pl-PL" sz="3000">
                <a:latin typeface="Arial Narrow" panose="020B0606020202030204" pitchFamily="34" charset="0"/>
              </a:rPr>
              <a:t> of </a:t>
            </a:r>
            <a:r>
              <a:rPr lang="pl-PL" sz="3000" err="1">
                <a:latin typeface="Arial Narrow" panose="020B0606020202030204" pitchFamily="34" charset="0"/>
              </a:rPr>
              <a:t>cream</a:t>
            </a:r>
            <a:r>
              <a:rPr lang="pl-PL" sz="3000">
                <a:latin typeface="Arial Narrow" panose="020B0606020202030204" pitchFamily="34" charset="0"/>
              </a:rPr>
              <a:t>  </a:t>
            </a:r>
            <a:r>
              <a:rPr lang="pl-PL" sz="3000" err="1">
                <a:latin typeface="Arial Narrow" panose="020B0606020202030204" pitchFamily="34" charset="0"/>
              </a:rPr>
              <a:t>usage</a:t>
            </a:r>
            <a:r>
              <a:rPr lang="pl-PL" sz="3000">
                <a:latin typeface="Arial Narrow" panose="020B0606020202030204" pitchFamily="34" charset="0"/>
              </a:rPr>
              <a:t>. </a:t>
            </a:r>
            <a:r>
              <a:rPr lang="pl-PL" sz="3000" err="1">
                <a:latin typeface="Arial Narrow" panose="020B0606020202030204" pitchFamily="34" charset="0"/>
              </a:rPr>
              <a:t>According</a:t>
            </a:r>
            <a:r>
              <a:rPr lang="pl-PL" sz="3000">
                <a:latin typeface="Arial Narrow" panose="020B0606020202030204" pitchFamily="34" charset="0"/>
              </a:rPr>
              <a:t> to 5- point </a:t>
            </a:r>
            <a:r>
              <a:rPr lang="pl-PL" sz="3000" err="1">
                <a:latin typeface="Arial Narrow" panose="020B0606020202030204" pitchFamily="34" charset="0"/>
              </a:rPr>
              <a:t>scale</a:t>
            </a:r>
            <a:r>
              <a:rPr lang="pl-PL" sz="3000">
                <a:latin typeface="Arial Narrow" panose="020B0606020202030204" pitchFamily="34" charset="0"/>
              </a:rPr>
              <a:t> </a:t>
            </a:r>
            <a:r>
              <a:rPr lang="en-US" sz="3000">
                <a:latin typeface="Arial Narrow" panose="020B0606020202030204" pitchFamily="34" charset="0"/>
              </a:rPr>
              <a:t>(0- no</a:t>
            </a:r>
            <a:r>
              <a:rPr lang="pl-PL" sz="3000">
                <a:latin typeface="Arial Narrow" panose="020B0606020202030204" pitchFamily="34" charset="0"/>
              </a:rPr>
              <a:t> </a:t>
            </a:r>
            <a:r>
              <a:rPr lang="pl-PL" sz="3000" err="1">
                <a:latin typeface="Arial Narrow" panose="020B0606020202030204" pitchFamily="34" charset="0"/>
              </a:rPr>
              <a:t>visible</a:t>
            </a:r>
            <a:r>
              <a:rPr lang="pl-PL" sz="3000">
                <a:latin typeface="Arial Narrow" panose="020B0606020202030204" pitchFamily="34" charset="0"/>
              </a:rPr>
              <a:t> </a:t>
            </a:r>
            <a:r>
              <a:rPr lang="pl-PL" sz="3000" err="1">
                <a:latin typeface="Arial Narrow" panose="020B0606020202030204" pitchFamily="34" charset="0"/>
              </a:rPr>
              <a:t>clinical</a:t>
            </a:r>
            <a:r>
              <a:rPr lang="pl-PL" sz="3000">
                <a:latin typeface="Arial Narrow" panose="020B0606020202030204" pitchFamily="34" charset="0"/>
              </a:rPr>
              <a:t> </a:t>
            </a:r>
            <a:r>
              <a:rPr lang="pl-PL" sz="3000" err="1">
                <a:latin typeface="Arial Narrow" panose="020B0606020202030204" pitchFamily="34" charset="0"/>
              </a:rPr>
              <a:t>symphtoms</a:t>
            </a:r>
            <a:r>
              <a:rPr lang="en-US" sz="3000">
                <a:latin typeface="Arial Narrow" panose="020B0606020202030204" pitchFamily="34" charset="0"/>
              </a:rPr>
              <a:t>, 4- very strong</a:t>
            </a:r>
            <a:r>
              <a:rPr lang="pl-PL" sz="3000">
                <a:latin typeface="Arial Narrow" panose="020B0606020202030204" pitchFamily="34" charset="0"/>
              </a:rPr>
              <a:t> </a:t>
            </a:r>
            <a:r>
              <a:rPr lang="pl-PL" sz="3000" err="1">
                <a:latin typeface="Arial Narrow" panose="020B0606020202030204" pitchFamily="34" charset="0"/>
              </a:rPr>
              <a:t>sympthoms</a:t>
            </a:r>
            <a:r>
              <a:rPr lang="pl-PL" sz="3000">
                <a:latin typeface="Arial Narrow" panose="020B0606020202030204" pitchFamily="34" charset="0"/>
              </a:rPr>
              <a:t>) a </a:t>
            </a:r>
            <a:r>
              <a:rPr lang="pl-PL" sz="3000" err="1">
                <a:latin typeface="Arial Narrow" panose="020B0606020202030204" pitchFamily="34" charset="0"/>
              </a:rPr>
              <a:t>decrease</a:t>
            </a:r>
            <a:r>
              <a:rPr lang="pl-PL" sz="3000">
                <a:latin typeface="Arial Narrow" panose="020B0606020202030204" pitchFamily="34" charset="0"/>
              </a:rPr>
              <a:t> in </a:t>
            </a:r>
            <a:r>
              <a:rPr lang="pl-PL" sz="3000">
                <a:effectLst/>
                <a:latin typeface="Arial Narrow" panose="020B0606020202030204" pitchFamily="34" charset="0"/>
                <a:ea typeface="Calibri" panose="020F0502020204030204" pitchFamily="34" charset="0"/>
                <a:cs typeface="Calibri" panose="020F0502020204030204" pitchFamily="34" charset="0"/>
              </a:rPr>
              <a:t>s</a:t>
            </a:r>
            <a:r>
              <a:rPr lang="en-US" sz="3000" err="1">
                <a:effectLst/>
                <a:latin typeface="Arial Narrow" panose="020B0606020202030204" pitchFamily="34" charset="0"/>
                <a:ea typeface="Calibri" panose="020F0502020204030204" pitchFamily="34" charset="0"/>
                <a:cs typeface="Calibri" panose="020F0502020204030204" pitchFamily="34" charset="0"/>
              </a:rPr>
              <a:t>caling</a:t>
            </a:r>
            <a:r>
              <a:rPr lang="en-US" sz="3000">
                <a:effectLst/>
                <a:latin typeface="Arial Narrow" panose="020B0606020202030204" pitchFamily="34" charset="0"/>
                <a:ea typeface="Calibri" panose="020F0502020204030204" pitchFamily="34" charset="0"/>
                <a:cs typeface="Calibri" panose="020F0502020204030204" pitchFamily="34" charset="0"/>
              </a:rPr>
              <a:t> of psoriatic lesions by 47%, thickness by 31%, and redness by 36%</a:t>
            </a:r>
            <a:r>
              <a:rPr lang="pl-PL" sz="3000">
                <a:effectLst/>
                <a:latin typeface="Arial Narrow" panose="020B0606020202030204" pitchFamily="34" charset="0"/>
                <a:ea typeface="Calibri" panose="020F0502020204030204" pitchFamily="34" charset="0"/>
                <a:cs typeface="Calibri" panose="020F0502020204030204" pitchFamily="34" charset="0"/>
              </a:rPr>
              <a:t> was </a:t>
            </a:r>
            <a:r>
              <a:rPr lang="pl-PL" sz="3000" err="1">
                <a:effectLst/>
                <a:latin typeface="Arial Narrow" panose="020B0606020202030204" pitchFamily="34" charset="0"/>
                <a:ea typeface="Calibri" panose="020F0502020204030204" pitchFamily="34" charset="0"/>
                <a:cs typeface="Calibri" panose="020F0502020204030204" pitchFamily="34" charset="0"/>
              </a:rPr>
              <a:t>noticed</a:t>
            </a:r>
            <a:r>
              <a:rPr lang="pl-PL" sz="3000">
                <a:effectLst/>
                <a:latin typeface="Arial Narrow" panose="020B0606020202030204" pitchFamily="34" charset="0"/>
                <a:ea typeface="Calibri" panose="020F0502020204030204" pitchFamily="34" charset="0"/>
                <a:cs typeface="Calibri" panose="020F0502020204030204" pitchFamily="34" charset="0"/>
              </a:rPr>
              <a:t>. </a:t>
            </a:r>
            <a:r>
              <a:rPr lang="pl-PL" sz="3000" err="1">
                <a:latin typeface="Arial Narrow" panose="020B0606020202030204" pitchFamily="34" charset="0"/>
              </a:rPr>
              <a:t>According</a:t>
            </a:r>
            <a:r>
              <a:rPr lang="pl-PL" sz="3000">
                <a:latin typeface="Arial Narrow" panose="020B0606020202030204" pitchFamily="34" charset="0"/>
              </a:rPr>
              <a:t> to </a:t>
            </a:r>
            <a:r>
              <a:rPr lang="en-US" sz="3000">
                <a:latin typeface="Arial Narrow" panose="020B0606020202030204" pitchFamily="34" charset="0"/>
              </a:rPr>
              <a:t>Numeric Rating Scale</a:t>
            </a:r>
            <a:r>
              <a:rPr lang="pl-PL" sz="3000">
                <a:latin typeface="Arial Narrow" panose="020B0606020202030204" pitchFamily="34" charset="0"/>
              </a:rPr>
              <a:t> (0-lack of ich, 5- </a:t>
            </a:r>
            <a:r>
              <a:rPr lang="pl-PL" sz="3000" err="1">
                <a:latin typeface="Arial Narrow" panose="020B0606020202030204" pitchFamily="34" charset="0"/>
              </a:rPr>
              <a:t>very</a:t>
            </a:r>
            <a:r>
              <a:rPr lang="pl-PL" sz="3000">
                <a:latin typeface="Arial Narrow" panose="020B0606020202030204" pitchFamily="34" charset="0"/>
              </a:rPr>
              <a:t> </a:t>
            </a:r>
            <a:r>
              <a:rPr lang="pl-PL" sz="3000" err="1">
                <a:latin typeface="Arial Narrow" panose="020B0606020202030204" pitchFamily="34" charset="0"/>
              </a:rPr>
              <a:t>intensive</a:t>
            </a:r>
            <a:r>
              <a:rPr lang="pl-PL" sz="3000">
                <a:latin typeface="Arial Narrow" panose="020B0606020202030204" pitchFamily="34" charset="0"/>
              </a:rPr>
              <a:t>) the i</a:t>
            </a:r>
            <a:r>
              <a:rPr lang="en-US" sz="3000" err="1">
                <a:latin typeface="Arial Narrow" panose="020B0606020202030204" pitchFamily="34" charset="0"/>
              </a:rPr>
              <a:t>tching</a:t>
            </a:r>
            <a:r>
              <a:rPr lang="en-US" sz="3000">
                <a:latin typeface="Arial Narrow" panose="020B0606020202030204" pitchFamily="34" charset="0"/>
              </a:rPr>
              <a:t> </a:t>
            </a:r>
            <a:r>
              <a:rPr lang="en-US" sz="3000">
                <a:latin typeface="Arial Narrow" panose="020B0606020202030204" pitchFamily="34" charset="0"/>
                <a:ea typeface="Calibri" panose="020F0502020204030204" pitchFamily="34" charset="0"/>
                <a:cs typeface="Calibri" panose="020F0502020204030204" pitchFamily="34" charset="0"/>
              </a:rPr>
              <a:t>was reduced by</a:t>
            </a:r>
            <a:r>
              <a:rPr lang="pl-PL" sz="3000">
                <a:latin typeface="Arial Narrow" panose="020B0606020202030204" pitchFamily="34" charset="0"/>
                <a:ea typeface="Calibri" panose="020F0502020204030204" pitchFamily="34" charset="0"/>
                <a:cs typeface="Calibri" panose="020F0502020204030204" pitchFamily="34" charset="0"/>
              </a:rPr>
              <a:t> </a:t>
            </a:r>
            <a:r>
              <a:rPr lang="en-US" sz="3000">
                <a:latin typeface="Arial Narrow" panose="020B0606020202030204" pitchFamily="34" charset="0"/>
                <a:ea typeface="Calibri" panose="020F0502020204030204" pitchFamily="34" charset="0"/>
                <a:cs typeface="Calibri" panose="020F0502020204030204" pitchFamily="34" charset="0"/>
              </a:rPr>
              <a:t>74%</a:t>
            </a:r>
            <a:r>
              <a:rPr lang="pl-PL" sz="3000">
                <a:latin typeface="Arial Narrow" panose="020B0606020202030204" pitchFamily="34" charset="0"/>
                <a:ea typeface="Calibri" panose="020F0502020204030204" pitchFamily="34" charset="0"/>
                <a:cs typeface="Calibri" panose="020F0502020204030204" pitchFamily="34" charset="0"/>
              </a:rPr>
              <a:t>.</a:t>
            </a:r>
            <a:r>
              <a:rPr lang="pl-PL" sz="3000">
                <a:effectLst/>
                <a:latin typeface="Arial Narrow" panose="020B0606020202030204" pitchFamily="34" charset="0"/>
                <a:ea typeface="Calibri" panose="020F0502020204030204" pitchFamily="34" charset="0"/>
                <a:cs typeface="Calibri" panose="020F0502020204030204" pitchFamily="34" charset="0"/>
              </a:rPr>
              <a:t> </a:t>
            </a:r>
            <a:r>
              <a:rPr lang="pl-PL" sz="3000">
                <a:effectLst/>
                <a:highlight>
                  <a:srgbClr val="FFFFFF"/>
                </a:highlight>
                <a:latin typeface="Arial Narrow" panose="020B0606020202030204" pitchFamily="34" charset="0"/>
                <a:ea typeface="Calibri" panose="020F0502020204030204" pitchFamily="34" charset="0"/>
                <a:cs typeface="Calibri" panose="020F0502020204030204" pitchFamily="34" charset="0"/>
              </a:rPr>
              <a:t>{*} p=0,0051; {**} p=0,0284; {***} p=0,0033; [****] p=0,0015. </a:t>
            </a:r>
            <a:r>
              <a:rPr lang="en-US" sz="3000">
                <a:latin typeface="Arial Narrow" panose="020B0606020202030204" pitchFamily="34" charset="0"/>
              </a:rPr>
              <a:t>Dermatological examination </a:t>
            </a:r>
            <a:r>
              <a:rPr lang="pl-PL" sz="3000" err="1">
                <a:latin typeface="Arial Narrow" panose="020B0606020202030204" pitchFamily="34" charset="0"/>
              </a:rPr>
              <a:t>also</a:t>
            </a:r>
            <a:r>
              <a:rPr lang="pl-PL" sz="3000">
                <a:latin typeface="Arial Narrow" panose="020B0606020202030204" pitchFamily="34" charset="0"/>
              </a:rPr>
              <a:t> </a:t>
            </a:r>
            <a:r>
              <a:rPr lang="en-US" sz="3000">
                <a:latin typeface="Arial Narrow" panose="020B0606020202030204" pitchFamily="34" charset="0"/>
              </a:rPr>
              <a:t>showed high skin tolerance of the tested cream. </a:t>
            </a:r>
            <a:endParaRPr lang="pl-PL" sz="3000">
              <a:highlight>
                <a:srgbClr val="FFFFFF"/>
              </a:highlight>
              <a:latin typeface="Arial Narrow" panose="020B0606020202030204" pitchFamily="34" charset="0"/>
            </a:endParaRPr>
          </a:p>
        </p:txBody>
      </p:sp>
      <p:sp>
        <p:nvSpPr>
          <p:cNvPr id="22" name="pole tekstowe 21">
            <a:extLst>
              <a:ext uri="{FF2B5EF4-FFF2-40B4-BE49-F238E27FC236}">
                <a16:creationId xmlns:a16="http://schemas.microsoft.com/office/drawing/2014/main" id="{A5A48270-FE0F-3005-A3A2-32406BA2B429}"/>
              </a:ext>
            </a:extLst>
          </p:cNvPr>
          <p:cNvSpPr txBox="1"/>
          <p:nvPr/>
        </p:nvSpPr>
        <p:spPr>
          <a:xfrm>
            <a:off x="595231" y="319457"/>
            <a:ext cx="9563461" cy="506570"/>
          </a:xfrm>
          <a:prstGeom prst="rect">
            <a:avLst/>
          </a:prstGeom>
        </p:spPr>
        <p:txBody>
          <a:bodyPr vert="horz" wrap="none" lIns="91440" tIns="45720" rIns="91440" bIns="45720" rtlCol="0">
            <a:noAutofit/>
          </a:bodyPr>
          <a:lstStyle/>
          <a:p>
            <a:r>
              <a:rPr lang="pl-PL" sz="2800" b="1">
                <a:latin typeface="Arial Narrow" panose="020B0606020202030204" pitchFamily="34" charset="0"/>
              </a:rPr>
              <a:t>32-th EADV </a:t>
            </a:r>
            <a:r>
              <a:rPr lang="pl-PL" sz="2800" b="1" err="1">
                <a:latin typeface="Arial Narrow" panose="020B0606020202030204" pitchFamily="34" charset="0"/>
              </a:rPr>
              <a:t>Congres</a:t>
            </a:r>
            <a:r>
              <a:rPr lang="pl-PL" sz="2800" b="1">
                <a:latin typeface="Arial Narrow" panose="020B0606020202030204" pitchFamily="34" charset="0"/>
              </a:rPr>
              <a:t> Berlin, 11- 14.10.2023</a:t>
            </a:r>
            <a:endParaRPr lang="en-GB" sz="2800" b="1">
              <a:latin typeface="Arial Narrow" panose="020B0606020202030204" pitchFamily="34" charset="0"/>
            </a:endParaRPr>
          </a:p>
        </p:txBody>
      </p:sp>
      <p:sp>
        <p:nvSpPr>
          <p:cNvPr id="32" name="pole tekstowe 31">
            <a:extLst>
              <a:ext uri="{FF2B5EF4-FFF2-40B4-BE49-F238E27FC236}">
                <a16:creationId xmlns:a16="http://schemas.microsoft.com/office/drawing/2014/main" id="{CD81A562-B2A3-3271-C2DA-EA86E571A80E}"/>
              </a:ext>
            </a:extLst>
          </p:cNvPr>
          <p:cNvSpPr txBox="1"/>
          <p:nvPr/>
        </p:nvSpPr>
        <p:spPr>
          <a:xfrm>
            <a:off x="705346" y="23533594"/>
            <a:ext cx="12334374" cy="3142983"/>
          </a:xfrm>
          <a:prstGeom prst="rect">
            <a:avLst/>
          </a:prstGeom>
          <a:solidFill>
            <a:schemeClr val="bg1"/>
          </a:solidFill>
        </p:spPr>
        <p:txBody>
          <a:bodyPr vert="horz" wrap="square" lIns="91440" tIns="45720" rIns="91440" bIns="45720" rtlCol="0">
            <a:noAutofit/>
          </a:bodyPr>
          <a:lstStyle/>
          <a:p>
            <a:pPr marL="0" indent="0" algn="just">
              <a:buFont typeface="Arial" panose="020B0604020202020204" pitchFamily="34" charset="0"/>
              <a:buNone/>
            </a:pPr>
            <a:r>
              <a:rPr lang="pl-PL" sz="3000" b="1" err="1">
                <a:latin typeface="Arial Narrow" panose="020B0606020202030204" pitchFamily="34" charset="0"/>
              </a:rPr>
              <a:t>Figure</a:t>
            </a:r>
            <a:r>
              <a:rPr lang="pl-PL" sz="3000" b="1">
                <a:latin typeface="Arial Narrow" panose="020B0606020202030204" pitchFamily="34" charset="0"/>
              </a:rPr>
              <a:t> 1.</a:t>
            </a:r>
            <a:r>
              <a:rPr lang="pl-PL" sz="3000">
                <a:effectLst/>
                <a:latin typeface="Arial Narrow" panose="020B0606020202030204" pitchFamily="34" charset="0"/>
                <a:ea typeface="Calibri" panose="020F0502020204030204" pitchFamily="34" charset="0"/>
                <a:cs typeface="Times New Roman" panose="02020603050405020304" pitchFamily="18" charset="0"/>
              </a:rPr>
              <a:t> </a:t>
            </a:r>
            <a:r>
              <a:rPr lang="pl-PL" sz="3000" err="1">
                <a:effectLst/>
                <a:latin typeface="Arial Narrow" panose="020B0606020202030204" pitchFamily="34" charset="0"/>
                <a:ea typeface="Calibri" panose="020F0502020204030204" pitchFamily="34" charset="0"/>
                <a:cs typeface="Times New Roman" panose="02020603050405020304" pitchFamily="18" charset="0"/>
              </a:rPr>
              <a:t>Patients</a:t>
            </a:r>
            <a:r>
              <a:rPr lang="pl-PL" sz="3000">
                <a:effectLst/>
                <a:latin typeface="Arial Narrow" panose="020B0606020202030204" pitchFamily="34" charset="0"/>
                <a:ea typeface="Calibri" panose="020F0502020204030204" pitchFamily="34" charset="0"/>
                <a:cs typeface="Times New Roman" panose="02020603050405020304" pitchFamily="18" charset="0"/>
              </a:rPr>
              <a:t> </a:t>
            </a:r>
            <a:r>
              <a:rPr lang="pl-PL" sz="3000" err="1">
                <a:effectLst/>
                <a:latin typeface="Arial Narrow" panose="020B0606020202030204" pitchFamily="34" charset="0"/>
                <a:ea typeface="Calibri" panose="020F0502020204030204" pitchFamily="34" charset="0"/>
                <a:cs typeface="Times New Roman" panose="02020603050405020304" pitchFamily="18" charset="0"/>
              </a:rPr>
              <a:t>self-assessment</a:t>
            </a:r>
            <a:r>
              <a:rPr lang="pl-PL" sz="3000">
                <a:effectLst/>
                <a:latin typeface="Arial Narrow" panose="020B0606020202030204" pitchFamily="34" charset="0"/>
                <a:ea typeface="Calibri" panose="020F0502020204030204" pitchFamily="34" charset="0"/>
                <a:cs typeface="Times New Roman" panose="02020603050405020304" pitchFamily="18" charset="0"/>
              </a:rPr>
              <a:t> </a:t>
            </a:r>
            <a:r>
              <a:rPr lang="pl-PL" sz="3000" err="1">
                <a:effectLst/>
                <a:latin typeface="Arial Narrow" panose="020B0606020202030204" pitchFamily="34" charset="0"/>
                <a:ea typeface="Calibri" panose="020F0502020204030204" pitchFamily="34" charset="0"/>
                <a:cs typeface="Times New Roman" panose="02020603050405020304" pitchFamily="18" charset="0"/>
              </a:rPr>
              <a:t>taken</a:t>
            </a:r>
            <a:r>
              <a:rPr lang="pl-PL" sz="3000">
                <a:effectLst/>
                <a:latin typeface="Arial Narrow" panose="020B0606020202030204" pitchFamily="34" charset="0"/>
                <a:ea typeface="Calibri" panose="020F0502020204030204" pitchFamily="34" charset="0"/>
                <a:cs typeface="Times New Roman" panose="02020603050405020304" pitchFamily="18" charset="0"/>
              </a:rPr>
              <a:t> </a:t>
            </a:r>
            <a:r>
              <a:rPr lang="pl-PL" sz="3000" err="1">
                <a:effectLst/>
                <a:latin typeface="Arial Narrow" panose="020B0606020202030204" pitchFamily="34" charset="0"/>
                <a:ea typeface="Calibri" panose="020F0502020204030204" pitchFamily="34" charset="0"/>
                <a:cs typeface="Times New Roman" panose="02020603050405020304" pitchFamily="18" charset="0"/>
              </a:rPr>
              <a:t>after</a:t>
            </a:r>
            <a:r>
              <a:rPr lang="pl-PL" sz="3000">
                <a:effectLst/>
                <a:latin typeface="Arial Narrow" panose="020B0606020202030204" pitchFamily="34" charset="0"/>
                <a:ea typeface="Calibri" panose="020F0502020204030204" pitchFamily="34" charset="0"/>
                <a:cs typeface="Times New Roman" panose="02020603050405020304" pitchFamily="18" charset="0"/>
              </a:rPr>
              <a:t> 4 </a:t>
            </a:r>
            <a:r>
              <a:rPr lang="pl-PL" sz="3000" err="1">
                <a:effectLst/>
                <a:latin typeface="Arial Narrow" panose="020B0606020202030204" pitchFamily="34" charset="0"/>
                <a:ea typeface="Calibri" panose="020F0502020204030204" pitchFamily="34" charset="0"/>
                <a:cs typeface="Times New Roman" panose="02020603050405020304" pitchFamily="18" charset="0"/>
              </a:rPr>
              <a:t>weeks</a:t>
            </a:r>
            <a:r>
              <a:rPr lang="pl-PL" sz="3000">
                <a:effectLst/>
                <a:latin typeface="Arial Narrow" panose="020B0606020202030204" pitchFamily="34" charset="0"/>
                <a:ea typeface="Calibri" panose="020F0502020204030204" pitchFamily="34" charset="0"/>
                <a:cs typeface="Times New Roman" panose="02020603050405020304" pitchFamily="18" charset="0"/>
              </a:rPr>
              <a:t> of </a:t>
            </a:r>
            <a:r>
              <a:rPr lang="pl-PL" sz="3000" err="1">
                <a:effectLst/>
                <a:latin typeface="Arial Narrow" panose="020B0606020202030204" pitchFamily="34" charset="0"/>
                <a:ea typeface="Calibri" panose="020F0502020204030204" pitchFamily="34" charset="0"/>
                <a:cs typeface="Times New Roman" panose="02020603050405020304" pitchFamily="18" charset="0"/>
              </a:rPr>
              <a:t>cream</a:t>
            </a:r>
            <a:r>
              <a:rPr lang="pl-PL" sz="3000">
                <a:effectLst/>
                <a:latin typeface="Arial Narrow" panose="020B0606020202030204" pitchFamily="34" charset="0"/>
                <a:ea typeface="Calibri" panose="020F0502020204030204" pitchFamily="34" charset="0"/>
                <a:cs typeface="Times New Roman" panose="02020603050405020304" pitchFamily="18" charset="0"/>
              </a:rPr>
              <a:t> </a:t>
            </a:r>
            <a:r>
              <a:rPr lang="pl-PL" sz="3000" err="1">
                <a:latin typeface="Arial Narrow" panose="020B0606020202030204" pitchFamily="34" charset="0"/>
                <a:ea typeface="Calibri" panose="020F0502020204030204" pitchFamily="34" charset="0"/>
                <a:cs typeface="Times New Roman" panose="02020603050405020304" pitchFamily="18" charset="0"/>
              </a:rPr>
              <a:t>usage</a:t>
            </a:r>
            <a:r>
              <a:rPr lang="pl-PL" sz="3000">
                <a:latin typeface="Arial Narrow" panose="020B0606020202030204" pitchFamily="34" charset="0"/>
                <a:ea typeface="Calibri" panose="020F0502020204030204" pitchFamily="34" charset="0"/>
                <a:cs typeface="Times New Roman" panose="02020603050405020304" pitchFamily="18" charset="0"/>
              </a:rPr>
              <a:t>.</a:t>
            </a:r>
          </a:p>
          <a:p>
            <a:pPr marL="0" indent="0" algn="just">
              <a:buFont typeface="Arial" panose="020B0604020202020204" pitchFamily="34" charset="0"/>
              <a:buNone/>
            </a:pPr>
            <a:endParaRPr lang="pl-PL" sz="3000">
              <a:latin typeface="Arial Narrow" panose="020B0606020202030204" pitchFamily="34" charset="0"/>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n-US" sz="3000">
                <a:latin typeface="Arial Narrow" panose="020B0606020202030204" pitchFamily="34" charset="0"/>
                <a:ea typeface="Calibri" panose="020F0502020204030204" pitchFamily="34" charset="0"/>
                <a:cs typeface="Times New Roman" panose="02020603050405020304" pitchFamily="18" charset="0"/>
              </a:rPr>
              <a:t>All patients confirmed, that the tested cream soothe</a:t>
            </a:r>
            <a:r>
              <a:rPr lang="pl-PL" sz="3000">
                <a:latin typeface="Arial Narrow" panose="020B0606020202030204" pitchFamily="34" charset="0"/>
                <a:ea typeface="Calibri" panose="020F0502020204030204" pitchFamily="34" charset="0"/>
                <a:cs typeface="Times New Roman" panose="02020603050405020304" pitchFamily="18" charset="0"/>
              </a:rPr>
              <a:t>d</a:t>
            </a:r>
            <a:r>
              <a:rPr lang="en-US" sz="3000">
                <a:latin typeface="Arial Narrow" panose="020B0606020202030204" pitchFamily="34" charset="0"/>
                <a:ea typeface="Calibri" panose="020F0502020204030204" pitchFamily="34" charset="0"/>
                <a:cs typeface="Times New Roman" panose="02020603050405020304" pitchFamily="18" charset="0"/>
              </a:rPr>
              <a:t> itchy skin, support</a:t>
            </a:r>
            <a:r>
              <a:rPr lang="pl-PL" sz="3000" err="1">
                <a:latin typeface="Arial Narrow" panose="020B0606020202030204" pitchFamily="34" charset="0"/>
                <a:ea typeface="Calibri" panose="020F0502020204030204" pitchFamily="34" charset="0"/>
                <a:cs typeface="Times New Roman" panose="02020603050405020304" pitchFamily="18" charset="0"/>
              </a:rPr>
              <a:t>ed</a:t>
            </a:r>
            <a:r>
              <a:rPr lang="en-US" sz="3000">
                <a:latin typeface="Arial Narrow" panose="020B0606020202030204" pitchFamily="34" charset="0"/>
                <a:ea typeface="Calibri" panose="020F0502020204030204" pitchFamily="34" charset="0"/>
                <a:cs typeface="Times New Roman" panose="02020603050405020304" pitchFamily="18" charset="0"/>
              </a:rPr>
              <a:t> skin regeneration and soften</a:t>
            </a:r>
            <a:r>
              <a:rPr lang="pl-PL" sz="3000" err="1">
                <a:latin typeface="Arial Narrow" panose="020B0606020202030204" pitchFamily="34" charset="0"/>
                <a:ea typeface="Calibri" panose="020F0502020204030204" pitchFamily="34" charset="0"/>
                <a:cs typeface="Times New Roman" panose="02020603050405020304" pitchFamily="18" charset="0"/>
              </a:rPr>
              <a:t>ed</a:t>
            </a:r>
            <a:r>
              <a:rPr lang="en-US" sz="3000">
                <a:latin typeface="Arial Narrow" panose="020B0606020202030204" pitchFamily="34" charset="0"/>
                <a:ea typeface="Calibri" panose="020F0502020204030204" pitchFamily="34" charset="0"/>
                <a:cs typeface="Times New Roman" panose="02020603050405020304" pitchFamily="18" charset="0"/>
              </a:rPr>
              <a:t> psoriatic lesions as well as </a:t>
            </a:r>
            <a:r>
              <a:rPr lang="pl-PL" sz="3000">
                <a:latin typeface="Arial Narrow" panose="020B0606020202030204" pitchFamily="34" charset="0"/>
                <a:ea typeface="Calibri" panose="020F0502020204030204" pitchFamily="34" charset="0"/>
                <a:cs typeface="Times New Roman" panose="02020603050405020304" pitchFamily="18" charset="0"/>
              </a:rPr>
              <a:t>reduced</a:t>
            </a:r>
            <a:r>
              <a:rPr lang="en-US" sz="3000">
                <a:latin typeface="Arial Narrow" panose="020B0606020202030204" pitchFamily="34" charset="0"/>
                <a:ea typeface="Calibri" panose="020F0502020204030204" pitchFamily="34" charset="0"/>
                <a:cs typeface="Times New Roman" panose="02020603050405020304" pitchFamily="18" charset="0"/>
              </a:rPr>
              <a:t> skin redness</a:t>
            </a:r>
            <a:r>
              <a:rPr lang="pl-PL" sz="3000">
                <a:latin typeface="Arial Narrow" panose="020B0606020202030204" pitchFamily="34" charset="0"/>
                <a:ea typeface="Calibri" panose="020F0502020204030204" pitchFamily="34" charset="0"/>
                <a:cs typeface="Times New Roman" panose="02020603050405020304" pitchFamily="18" charset="0"/>
              </a:rPr>
              <a:t>. </a:t>
            </a:r>
          </a:p>
          <a:p>
            <a:pPr marL="0" indent="0" algn="just">
              <a:buFont typeface="Arial" panose="020B0604020202020204" pitchFamily="34" charset="0"/>
              <a:buNone/>
            </a:pPr>
            <a:r>
              <a:rPr lang="pl-PL" sz="3000" err="1">
                <a:latin typeface="Arial Narrow" panose="020B0606020202030204" pitchFamily="34" charset="0"/>
                <a:ea typeface="Calibri" panose="020F0502020204030204" pitchFamily="34" charset="0"/>
                <a:cs typeface="Times New Roman" panose="02020603050405020304" pitchFamily="18" charset="0"/>
              </a:rPr>
              <a:t>Moreover</a:t>
            </a:r>
            <a:r>
              <a:rPr lang="pl-PL" sz="3000">
                <a:latin typeface="Arial Narrow" panose="020B0606020202030204" pitchFamily="34" charset="0"/>
                <a:ea typeface="Calibri" panose="020F0502020204030204" pitchFamily="34" charset="0"/>
                <a:cs typeface="Times New Roman" panose="02020603050405020304" pitchFamily="18" charset="0"/>
              </a:rPr>
              <a:t> </a:t>
            </a:r>
            <a:r>
              <a:rPr lang="pl-PL" sz="3000" err="1">
                <a:latin typeface="Arial Narrow" panose="020B0606020202030204" pitchFamily="34" charset="0"/>
                <a:ea typeface="Calibri" panose="020F0502020204030204" pitchFamily="34" charset="0"/>
                <a:cs typeface="Times New Roman" panose="02020603050405020304" pitchFamily="18" charset="0"/>
              </a:rPr>
              <a:t>it</a:t>
            </a:r>
            <a:r>
              <a:rPr lang="pl-PL" sz="3000">
                <a:latin typeface="Arial Narrow" panose="020B0606020202030204" pitchFamily="34" charset="0"/>
                <a:ea typeface="Calibri" panose="020F0502020204030204" pitchFamily="34" charset="0"/>
                <a:cs typeface="Times New Roman" panose="02020603050405020304" pitchFamily="18" charset="0"/>
              </a:rPr>
              <a:t> </a:t>
            </a:r>
            <a:r>
              <a:rPr lang="pl-PL" sz="3000" err="1">
                <a:latin typeface="Arial Narrow" panose="020B0606020202030204" pitchFamily="34" charset="0"/>
                <a:ea typeface="Calibri" panose="020F0502020204030204" pitchFamily="34" charset="0"/>
                <a:cs typeface="Times New Roman" panose="02020603050405020304" pitchFamily="18" charset="0"/>
              </a:rPr>
              <a:t>had</a:t>
            </a:r>
            <a:r>
              <a:rPr lang="pl-PL" sz="3000">
                <a:latin typeface="Arial Narrow" panose="020B0606020202030204" pitchFamily="34" charset="0"/>
                <a:ea typeface="Calibri" panose="020F0502020204030204" pitchFamily="34" charset="0"/>
                <a:cs typeface="Times New Roman" panose="02020603050405020304" pitchFamily="18" charset="0"/>
              </a:rPr>
              <a:t> </a:t>
            </a:r>
            <a:r>
              <a:rPr lang="pl-PL" sz="3000" err="1">
                <a:latin typeface="Arial Narrow" panose="020B0606020202030204" pitchFamily="34" charset="0"/>
                <a:ea typeface="Calibri" panose="020F0502020204030204" pitchFamily="34" charset="0"/>
                <a:cs typeface="Times New Roman" panose="02020603050405020304" pitchFamily="18" charset="0"/>
              </a:rPr>
              <a:t>gentle</a:t>
            </a:r>
            <a:r>
              <a:rPr lang="en-US" sz="3000">
                <a:latin typeface="Arial Narrow" panose="020B0606020202030204" pitchFamily="34" charset="0"/>
                <a:ea typeface="Calibri" panose="020F0502020204030204" pitchFamily="34" charset="0"/>
                <a:cs typeface="Times New Roman" panose="02020603050405020304" pitchFamily="18" charset="0"/>
              </a:rPr>
              <a:t> a</a:t>
            </a:r>
            <a:r>
              <a:rPr lang="pl-PL" sz="3000">
                <a:latin typeface="Arial Narrow" panose="020B0606020202030204" pitchFamily="34" charset="0"/>
                <a:ea typeface="Calibri" panose="020F0502020204030204" pitchFamily="34" charset="0"/>
                <a:cs typeface="Times New Roman" panose="02020603050405020304" pitchFamily="18" charset="0"/>
              </a:rPr>
              <a:t>n</a:t>
            </a:r>
            <a:r>
              <a:rPr lang="en-US" sz="3000">
                <a:latin typeface="Arial Narrow" panose="020B0606020202030204" pitchFamily="34" charset="0"/>
                <a:ea typeface="Calibri" panose="020F0502020204030204" pitchFamily="34" charset="0"/>
                <a:cs typeface="Times New Roman" panose="02020603050405020304" pitchFamily="18" charset="0"/>
              </a:rPr>
              <a:t>esthetic effect </a:t>
            </a:r>
            <a:r>
              <a:rPr lang="pl-PL" sz="3000">
                <a:latin typeface="Arial Narrow" panose="020B0606020202030204" pitchFamily="34" charset="0"/>
                <a:ea typeface="Calibri" panose="020F0502020204030204" pitchFamily="34" charset="0"/>
                <a:cs typeface="Times New Roman" panose="02020603050405020304" pitchFamily="18" charset="0"/>
              </a:rPr>
              <a:t>in </a:t>
            </a:r>
            <a:r>
              <a:rPr lang="pl-PL" sz="3000" err="1">
                <a:latin typeface="Arial Narrow" panose="020B0606020202030204" pitchFamily="34" charset="0"/>
                <a:ea typeface="Calibri" panose="020F0502020204030204" pitchFamily="34" charset="0"/>
                <a:cs typeface="Times New Roman" panose="02020603050405020304" pitchFamily="18" charset="0"/>
              </a:rPr>
              <a:t>opinion</a:t>
            </a:r>
            <a:r>
              <a:rPr lang="pl-PL" sz="3000">
                <a:latin typeface="Arial Narrow" panose="020B0606020202030204" pitchFamily="34" charset="0"/>
                <a:ea typeface="Calibri" panose="020F0502020204030204" pitchFamily="34" charset="0"/>
                <a:cs typeface="Times New Roman" panose="02020603050405020304" pitchFamily="18" charset="0"/>
              </a:rPr>
              <a:t> of </a:t>
            </a:r>
            <a:r>
              <a:rPr lang="pl-PL" sz="3000" err="1">
                <a:latin typeface="Arial Narrow" panose="020B0606020202030204" pitchFamily="34" charset="0"/>
                <a:ea typeface="Calibri" panose="020F0502020204030204" pitchFamily="34" charset="0"/>
                <a:cs typeface="Times New Roman" panose="02020603050405020304" pitchFamily="18" charset="0"/>
              </a:rPr>
              <a:t>all</a:t>
            </a:r>
            <a:r>
              <a:rPr lang="pl-PL" sz="3000">
                <a:latin typeface="Arial Narrow" panose="020B0606020202030204" pitchFamily="34" charset="0"/>
                <a:ea typeface="Calibri" panose="020F0502020204030204" pitchFamily="34" charset="0"/>
                <a:cs typeface="Times New Roman" panose="02020603050405020304" pitchFamily="18" charset="0"/>
              </a:rPr>
              <a:t> </a:t>
            </a:r>
            <a:r>
              <a:rPr lang="pl-PL" sz="3000" err="1">
                <a:latin typeface="Arial Narrow" panose="020B0606020202030204" pitchFamily="34" charset="0"/>
                <a:ea typeface="Calibri" panose="020F0502020204030204" pitchFamily="34" charset="0"/>
                <a:cs typeface="Times New Roman" panose="02020603050405020304" pitchFamily="18" charset="0"/>
              </a:rPr>
              <a:t>patients</a:t>
            </a:r>
            <a:r>
              <a:rPr lang="pl-PL" sz="3000">
                <a:latin typeface="Arial Narrow" panose="020B0606020202030204" pitchFamily="34" charset="0"/>
                <a:ea typeface="Calibri" panose="020F0502020204030204" pitchFamily="34" charset="0"/>
                <a:cs typeface="Times New Roman" panose="02020603050405020304" pitchFamily="18" charset="0"/>
              </a:rPr>
              <a:t> and </a:t>
            </a:r>
            <a:r>
              <a:rPr lang="pl-PL" sz="3000" err="1">
                <a:latin typeface="Arial Narrow" panose="020B0606020202030204" pitchFamily="34" charset="0"/>
                <a:ea typeface="Calibri" panose="020F0502020204030204" pitchFamily="34" charset="0"/>
                <a:cs typeface="Times New Roman" panose="02020603050405020304" pitchFamily="18" charset="0"/>
              </a:rPr>
              <a:t>cooling</a:t>
            </a:r>
            <a:r>
              <a:rPr lang="pl-PL" sz="3000">
                <a:latin typeface="Arial Narrow" panose="020B0606020202030204" pitchFamily="34" charset="0"/>
                <a:ea typeface="Calibri" panose="020F0502020204030204" pitchFamily="34" charset="0"/>
                <a:cs typeface="Times New Roman" panose="02020603050405020304" pitchFamily="18" charset="0"/>
              </a:rPr>
              <a:t> </a:t>
            </a:r>
            <a:r>
              <a:rPr lang="pl-PL" sz="3000" err="1">
                <a:latin typeface="Arial Narrow" panose="020B0606020202030204" pitchFamily="34" charset="0"/>
                <a:ea typeface="Calibri" panose="020F0502020204030204" pitchFamily="34" charset="0"/>
                <a:cs typeface="Times New Roman" panose="02020603050405020304" pitchFamily="18" charset="0"/>
              </a:rPr>
              <a:t>effect</a:t>
            </a:r>
            <a:r>
              <a:rPr lang="pl-PL" sz="3000">
                <a:latin typeface="Arial Narrow" panose="020B0606020202030204" pitchFamily="34" charset="0"/>
                <a:ea typeface="Calibri" panose="020F0502020204030204" pitchFamily="34" charset="0"/>
                <a:cs typeface="Times New Roman" panose="02020603050405020304" pitchFamily="18" charset="0"/>
              </a:rPr>
              <a:t> (84%). Product </a:t>
            </a:r>
            <a:r>
              <a:rPr lang="pl-PL" sz="3000" err="1">
                <a:latin typeface="Arial Narrow" panose="020B0606020202030204" pitchFamily="34" charset="0"/>
                <a:ea typeface="Calibri" panose="020F0502020204030204" pitchFamily="34" charset="0"/>
                <a:cs typeface="Times New Roman" panose="02020603050405020304" pitchFamily="18" charset="0"/>
              </a:rPr>
              <a:t>consistency</a:t>
            </a:r>
            <a:r>
              <a:rPr lang="pl-PL" sz="3000">
                <a:latin typeface="Arial Narrow" panose="020B0606020202030204" pitchFamily="34" charset="0"/>
                <a:ea typeface="Calibri" panose="020F0502020204030204" pitchFamily="34" charset="0"/>
                <a:cs typeface="Times New Roman" panose="02020603050405020304" pitchFamily="18" charset="0"/>
              </a:rPr>
              <a:t> </a:t>
            </a:r>
            <a:r>
              <a:rPr lang="pl-PL" sz="3000" err="1">
                <a:latin typeface="Arial Narrow" panose="020B0606020202030204" pitchFamily="34" charset="0"/>
                <a:ea typeface="Calibri" panose="020F0502020204030204" pitchFamily="34" charset="0"/>
                <a:cs typeface="Times New Roman" panose="02020603050405020304" pitchFamily="18" charset="0"/>
              </a:rPr>
              <a:t>allows</a:t>
            </a:r>
            <a:r>
              <a:rPr lang="pl-PL" sz="3000">
                <a:latin typeface="Arial Narrow" panose="020B0606020202030204" pitchFamily="34" charset="0"/>
                <a:ea typeface="Calibri" panose="020F0502020204030204" pitchFamily="34" charset="0"/>
                <a:cs typeface="Times New Roman" panose="02020603050405020304" pitchFamily="18" charset="0"/>
              </a:rPr>
              <a:t> </a:t>
            </a:r>
            <a:r>
              <a:rPr lang="pl-PL" sz="3000" err="1">
                <a:latin typeface="Arial Narrow" panose="020B0606020202030204" pitchFamily="34" charset="0"/>
                <a:ea typeface="Calibri" panose="020F0502020204030204" pitchFamily="34" charset="0"/>
                <a:cs typeface="Times New Roman" panose="02020603050405020304" pitchFamily="18" charset="0"/>
              </a:rPr>
              <a:t>application</a:t>
            </a:r>
            <a:r>
              <a:rPr lang="pl-PL" sz="3000">
                <a:latin typeface="Arial Narrow" panose="020B0606020202030204" pitchFamily="34" charset="0"/>
                <a:ea typeface="Calibri" panose="020F0502020204030204" pitchFamily="34" charset="0"/>
                <a:cs typeface="Times New Roman" panose="02020603050405020304" pitchFamily="18" charset="0"/>
              </a:rPr>
              <a:t> </a:t>
            </a:r>
            <a:r>
              <a:rPr lang="pl-PL" sz="3000" err="1">
                <a:latin typeface="Arial Narrow" panose="020B0606020202030204" pitchFamily="34" charset="0"/>
                <a:ea typeface="Calibri" panose="020F0502020204030204" pitchFamily="34" charset="0"/>
                <a:cs typeface="Times New Roman" panose="02020603050405020304" pitchFamily="18" charset="0"/>
              </a:rPr>
              <a:t>without</a:t>
            </a:r>
            <a:r>
              <a:rPr lang="pl-PL" sz="3000">
                <a:latin typeface="Arial Narrow" panose="020B0606020202030204" pitchFamily="34" charset="0"/>
                <a:ea typeface="Calibri" panose="020F0502020204030204" pitchFamily="34" charset="0"/>
                <a:cs typeface="Times New Roman" panose="02020603050405020304" pitchFamily="18" charset="0"/>
              </a:rPr>
              <a:t> </a:t>
            </a:r>
            <a:r>
              <a:rPr lang="pl-PL" sz="3000" err="1">
                <a:latin typeface="Arial Narrow" panose="020B0606020202030204" pitchFamily="34" charset="0"/>
                <a:ea typeface="Calibri" panose="020F0502020204030204" pitchFamily="34" charset="0"/>
                <a:cs typeface="Times New Roman" panose="02020603050405020304" pitchFamily="18" charset="0"/>
              </a:rPr>
              <a:t>friction</a:t>
            </a:r>
            <a:r>
              <a:rPr lang="pl-PL" sz="3000">
                <a:latin typeface="Arial Narrow" panose="020B0606020202030204" pitchFamily="34" charset="0"/>
                <a:ea typeface="Calibri" panose="020F0502020204030204" pitchFamily="34" charset="0"/>
                <a:cs typeface="Times New Roman" panose="02020603050405020304" pitchFamily="18" charset="0"/>
              </a:rPr>
              <a:t>. No </a:t>
            </a:r>
            <a:r>
              <a:rPr lang="pl-PL" sz="3000" err="1">
                <a:latin typeface="Arial Narrow" panose="020B0606020202030204" pitchFamily="34" charset="0"/>
                <a:ea typeface="Calibri" panose="020F0502020204030204" pitchFamily="34" charset="0"/>
                <a:cs typeface="Times New Roman" panose="02020603050405020304" pitchFamily="18" charset="0"/>
              </a:rPr>
              <a:t>adverse</a:t>
            </a:r>
            <a:r>
              <a:rPr lang="pl-PL" sz="3000">
                <a:latin typeface="Arial Narrow" panose="020B0606020202030204" pitchFamily="34" charset="0"/>
                <a:ea typeface="Calibri" panose="020F0502020204030204" pitchFamily="34" charset="0"/>
                <a:cs typeface="Times New Roman" panose="02020603050405020304" pitchFamily="18" charset="0"/>
              </a:rPr>
              <a:t> </a:t>
            </a:r>
            <a:r>
              <a:rPr lang="pl-PL" sz="3000" err="1">
                <a:latin typeface="Arial Narrow" panose="020B0606020202030204" pitchFamily="34" charset="0"/>
                <a:ea typeface="Calibri" panose="020F0502020204030204" pitchFamily="34" charset="0"/>
                <a:cs typeface="Times New Roman" panose="02020603050405020304" pitchFamily="18" charset="0"/>
              </a:rPr>
              <a:t>reaction</a:t>
            </a:r>
            <a:r>
              <a:rPr lang="pl-PL" sz="3000">
                <a:latin typeface="Arial Narrow" panose="020B0606020202030204" pitchFamily="34" charset="0"/>
                <a:ea typeface="Calibri" panose="020F0502020204030204" pitchFamily="34" charset="0"/>
                <a:cs typeface="Times New Roman" panose="02020603050405020304" pitchFamily="18" charset="0"/>
              </a:rPr>
              <a:t> was </a:t>
            </a:r>
            <a:r>
              <a:rPr lang="pl-PL" sz="3000" err="1">
                <a:latin typeface="Arial Narrow" panose="020B0606020202030204" pitchFamily="34" charset="0"/>
                <a:ea typeface="Calibri" panose="020F0502020204030204" pitchFamily="34" charset="0"/>
                <a:cs typeface="Times New Roman" panose="02020603050405020304" pitchFamily="18" charset="0"/>
              </a:rPr>
              <a:t>observed</a:t>
            </a:r>
            <a:r>
              <a:rPr lang="pl-PL" sz="3000">
                <a:latin typeface="Arial Narrow" panose="020B0606020202030204" pitchFamily="34" charset="0"/>
                <a:ea typeface="Calibri" panose="020F0502020204030204" pitchFamily="34" charset="0"/>
                <a:cs typeface="Times New Roman" panose="02020603050405020304" pitchFamily="18" charset="0"/>
              </a:rPr>
              <a:t>.</a:t>
            </a:r>
            <a:endParaRPr lang="pl-PL" sz="3000">
              <a:latin typeface="Arial Narrow" panose="020B0606020202030204" pitchFamily="34" charset="0"/>
            </a:endParaRPr>
          </a:p>
        </p:txBody>
      </p:sp>
      <p:sp>
        <p:nvSpPr>
          <p:cNvPr id="35" name="pole tekstowe 34">
            <a:extLst>
              <a:ext uri="{FF2B5EF4-FFF2-40B4-BE49-F238E27FC236}">
                <a16:creationId xmlns:a16="http://schemas.microsoft.com/office/drawing/2014/main" id="{3135647C-F337-A85E-C1B9-FA8A6D8EBEA0}"/>
              </a:ext>
            </a:extLst>
          </p:cNvPr>
          <p:cNvSpPr txBox="1"/>
          <p:nvPr/>
        </p:nvSpPr>
        <p:spPr>
          <a:xfrm>
            <a:off x="13142699" y="25655453"/>
            <a:ext cx="28661123" cy="993981"/>
          </a:xfrm>
          <a:prstGeom prst="rect">
            <a:avLst/>
          </a:prstGeom>
          <a:noFill/>
        </p:spPr>
        <p:txBody>
          <a:bodyPr vert="horz" wrap="square" lIns="91440" tIns="45720" rIns="91440" bIns="45720" rtlCol="0">
            <a:noAutofit/>
          </a:bodyPr>
          <a:lstStyle/>
          <a:p>
            <a:pPr algn="just"/>
            <a:r>
              <a:rPr lang="pl-PL" sz="3000" b="1" err="1">
                <a:latin typeface="Arial Narrow" panose="020B0606020202030204" pitchFamily="34" charset="0"/>
              </a:rPr>
              <a:t>Table</a:t>
            </a:r>
            <a:r>
              <a:rPr lang="pl-PL" sz="3000" b="1">
                <a:latin typeface="Arial Narrow" panose="020B0606020202030204" pitchFamily="34" charset="0"/>
              </a:rPr>
              <a:t> 1</a:t>
            </a:r>
            <a:r>
              <a:rPr lang="pl-PL" sz="3000">
                <a:latin typeface="Arial Narrow" panose="020B0606020202030204" pitchFamily="34" charset="0"/>
              </a:rPr>
              <a:t>. </a:t>
            </a:r>
            <a:r>
              <a:rPr lang="pl-PL" sz="3000" err="1">
                <a:latin typeface="Arial Narrow" panose="020B0606020202030204" pitchFamily="34" charset="0"/>
              </a:rPr>
              <a:t>Microbiota</a:t>
            </a:r>
            <a:r>
              <a:rPr lang="pl-PL" sz="3000">
                <a:latin typeface="Arial Narrow" panose="020B0606020202030204" pitchFamily="34" charset="0"/>
              </a:rPr>
              <a:t> </a:t>
            </a:r>
            <a:r>
              <a:rPr lang="pl-PL" sz="3000" err="1">
                <a:latin typeface="Arial Narrow" panose="020B0606020202030204" pitchFamily="34" charset="0"/>
              </a:rPr>
              <a:t>analysis</a:t>
            </a:r>
            <a:r>
              <a:rPr lang="pl-PL" sz="3000">
                <a:latin typeface="Arial Narrow" panose="020B0606020202030204" pitchFamily="34" charset="0"/>
              </a:rPr>
              <a:t> </a:t>
            </a:r>
            <a:r>
              <a:rPr lang="pl-PL" sz="3000" err="1">
                <a:latin typeface="Arial Narrow" panose="020B0606020202030204" pitchFamily="34" charset="0"/>
              </a:rPr>
              <a:t>taken</a:t>
            </a:r>
            <a:r>
              <a:rPr lang="pl-PL" sz="3000">
                <a:latin typeface="Arial Narrow" panose="020B0606020202030204" pitchFamily="34" charset="0"/>
              </a:rPr>
              <a:t> from </a:t>
            </a:r>
            <a:r>
              <a:rPr lang="pl-PL" sz="3000" err="1">
                <a:latin typeface="Arial Narrow" panose="020B0606020202030204" pitchFamily="34" charset="0"/>
              </a:rPr>
              <a:t>psoriatic</a:t>
            </a:r>
            <a:r>
              <a:rPr lang="pl-PL" sz="3000">
                <a:latin typeface="Arial Narrow" panose="020B0606020202030204" pitchFamily="34" charset="0"/>
              </a:rPr>
              <a:t> </a:t>
            </a:r>
            <a:r>
              <a:rPr lang="pl-PL" sz="3000" err="1">
                <a:latin typeface="Arial Narrow" panose="020B0606020202030204" pitchFamily="34" charset="0"/>
              </a:rPr>
              <a:t>lesions</a:t>
            </a:r>
            <a:r>
              <a:rPr lang="pl-PL" sz="3000">
                <a:latin typeface="Arial Narrow" panose="020B0606020202030204" pitchFamily="34" charset="0"/>
              </a:rPr>
              <a:t>. </a:t>
            </a:r>
            <a:r>
              <a:rPr lang="pl-PL" sz="3000">
                <a:effectLst/>
                <a:latin typeface="Arial Narrow" panose="020B0606020202030204" pitchFamily="34" charset="0"/>
                <a:ea typeface="Calibri" panose="020F0502020204030204" pitchFamily="34" charset="0"/>
                <a:cs typeface="Times New Roman" panose="02020603050405020304" pitchFamily="18" charset="0"/>
              </a:rPr>
              <a:t>C</a:t>
            </a:r>
            <a:r>
              <a:rPr lang="en-US" sz="3000" err="1">
                <a:highlight>
                  <a:srgbClr val="FFFFFF"/>
                </a:highlight>
                <a:latin typeface="Arial Narrow" panose="020B0606020202030204" pitchFamily="34" charset="0"/>
              </a:rPr>
              <a:t>ommensal</a:t>
            </a:r>
            <a:r>
              <a:rPr lang="en-US" sz="3000">
                <a:highlight>
                  <a:srgbClr val="FFFFFF"/>
                </a:highlight>
                <a:latin typeface="Arial Narrow" panose="020B0606020202030204" pitchFamily="34" charset="0"/>
              </a:rPr>
              <a:t> micro</a:t>
            </a:r>
            <a:r>
              <a:rPr lang="pl-PL" sz="3000" err="1">
                <a:highlight>
                  <a:srgbClr val="FFFFFF"/>
                </a:highlight>
                <a:latin typeface="Arial Narrow" panose="020B0606020202030204" pitchFamily="34" charset="0"/>
              </a:rPr>
              <a:t>organisms</a:t>
            </a:r>
            <a:r>
              <a:rPr lang="pl-PL" sz="3000">
                <a:highlight>
                  <a:srgbClr val="FFFFFF"/>
                </a:highlight>
                <a:latin typeface="Arial Narrow" panose="020B0606020202030204" pitchFamily="34" charset="0"/>
              </a:rPr>
              <a:t> </a:t>
            </a:r>
            <a:r>
              <a:rPr lang="pl-PL" sz="3000" err="1">
                <a:highlight>
                  <a:srgbClr val="FFFFFF"/>
                </a:highlight>
                <a:latin typeface="Arial Narrow" panose="020B0606020202030204" pitchFamily="34" charset="0"/>
              </a:rPr>
              <a:t>were</a:t>
            </a:r>
            <a:r>
              <a:rPr lang="pl-PL" sz="3000">
                <a:highlight>
                  <a:srgbClr val="FFFFFF"/>
                </a:highlight>
                <a:latin typeface="Arial Narrow" panose="020B0606020202030204" pitchFamily="34" charset="0"/>
                <a:cs typeface="Times New Roman" panose="02020603050405020304" pitchFamily="18" charset="0"/>
              </a:rPr>
              <a:t> </a:t>
            </a:r>
            <a:r>
              <a:rPr lang="pl-PL" sz="3000" err="1">
                <a:latin typeface="Arial Narrow" panose="020B0606020202030204" pitchFamily="34" charset="0"/>
                <a:cs typeface="Times New Roman" panose="02020603050405020304" pitchFamily="18" charset="0"/>
              </a:rPr>
              <a:t>marked</a:t>
            </a:r>
            <a:r>
              <a:rPr lang="pl-PL" sz="3000">
                <a:latin typeface="Arial Narrow" panose="020B0606020202030204" pitchFamily="34" charset="0"/>
                <a:cs typeface="Times New Roman" panose="02020603050405020304" pitchFamily="18" charset="0"/>
              </a:rPr>
              <a:t> with </a:t>
            </a:r>
            <a:r>
              <a:rPr lang="pl-PL" sz="3000" err="1">
                <a:latin typeface="Arial Narrow" panose="020B0606020202030204" pitchFamily="34" charset="0"/>
                <a:cs typeface="Times New Roman" panose="02020603050405020304" pitchFamily="18" charset="0"/>
              </a:rPr>
              <a:t>green</a:t>
            </a:r>
            <a:r>
              <a:rPr lang="pl-PL" sz="3000">
                <a:latin typeface="Arial Narrow" panose="020B0606020202030204" pitchFamily="34" charset="0"/>
                <a:cs typeface="Times New Roman" panose="02020603050405020304" pitchFamily="18" charset="0"/>
              </a:rPr>
              <a:t> </a:t>
            </a:r>
            <a:r>
              <a:rPr lang="pl-PL" sz="3000" err="1">
                <a:latin typeface="Arial Narrow" panose="020B0606020202030204" pitchFamily="34" charset="0"/>
                <a:cs typeface="Times New Roman" panose="02020603050405020304" pitchFamily="18" charset="0"/>
              </a:rPr>
              <a:t>colour</a:t>
            </a:r>
            <a:r>
              <a:rPr lang="pl-PL" sz="3000">
                <a:highlight>
                  <a:srgbClr val="FFFFFF"/>
                </a:highlight>
                <a:latin typeface="Arial Narrow" panose="020B0606020202030204" pitchFamily="34" charset="0"/>
              </a:rPr>
              <a:t>. </a:t>
            </a:r>
            <a:r>
              <a:rPr lang="pl-PL" sz="3000" err="1">
                <a:latin typeface="Arial Narrow" panose="020B0606020202030204" pitchFamily="34" charset="0"/>
                <a:ea typeface="Calibri" panose="020F0502020204030204" pitchFamily="34" charset="0"/>
                <a:cs typeface="Times New Roman" panose="02020603050405020304" pitchFamily="18" charset="0"/>
              </a:rPr>
              <a:t>Results</a:t>
            </a:r>
            <a:r>
              <a:rPr lang="pl-PL" sz="3000">
                <a:latin typeface="Arial Narrow" panose="020B0606020202030204" pitchFamily="34" charset="0"/>
                <a:ea typeface="Calibri" panose="020F0502020204030204" pitchFamily="34" charset="0"/>
                <a:cs typeface="Times New Roman" panose="02020603050405020304" pitchFamily="18" charset="0"/>
              </a:rPr>
              <a:t> </a:t>
            </a:r>
            <a:r>
              <a:rPr lang="pl-PL" sz="3000" err="1">
                <a:latin typeface="Arial Narrow" panose="020B0606020202030204" pitchFamily="34" charset="0"/>
                <a:ea typeface="Calibri" panose="020F0502020204030204" pitchFamily="34" charset="0"/>
                <a:cs typeface="Times New Roman" panose="02020603050405020304" pitchFamily="18" charset="0"/>
              </a:rPr>
              <a:t>presented</a:t>
            </a:r>
            <a:r>
              <a:rPr lang="pl-PL" sz="3000">
                <a:latin typeface="Arial Narrow" panose="020B0606020202030204" pitchFamily="34" charset="0"/>
                <a:ea typeface="Calibri" panose="020F0502020204030204" pitchFamily="34" charset="0"/>
                <a:cs typeface="Times New Roman" panose="02020603050405020304" pitchFamily="18" charset="0"/>
              </a:rPr>
              <a:t> for </a:t>
            </a:r>
            <a:r>
              <a:rPr lang="pl-PL" sz="3000" err="1">
                <a:latin typeface="Arial Narrow" panose="020B0606020202030204" pitchFamily="34" charset="0"/>
                <a:ea typeface="Calibri" panose="020F0502020204030204" pitchFamily="34" charset="0"/>
                <a:cs typeface="Times New Roman" panose="02020603050405020304" pitchFamily="18" charset="0"/>
              </a:rPr>
              <a:t>selected</a:t>
            </a:r>
            <a:r>
              <a:rPr lang="pl-PL" sz="3000">
                <a:latin typeface="Arial Narrow" panose="020B0606020202030204" pitchFamily="34" charset="0"/>
                <a:ea typeface="Calibri" panose="020F0502020204030204" pitchFamily="34" charset="0"/>
                <a:cs typeface="Times New Roman" panose="02020603050405020304" pitchFamily="18" charset="0"/>
              </a:rPr>
              <a:t> 5 </a:t>
            </a:r>
            <a:r>
              <a:rPr lang="pl-PL" sz="3000" err="1">
                <a:latin typeface="Arial Narrow" panose="020B0606020202030204" pitchFamily="34" charset="0"/>
                <a:ea typeface="Calibri" panose="020F0502020204030204" pitchFamily="34" charset="0"/>
                <a:cs typeface="Times New Roman" panose="02020603050405020304" pitchFamily="18" charset="0"/>
              </a:rPr>
              <a:t>patients</a:t>
            </a:r>
            <a:r>
              <a:rPr lang="pl-PL" sz="3000">
                <a:latin typeface="Arial Narrow" panose="020B0606020202030204" pitchFamily="34" charset="0"/>
                <a:ea typeface="Calibri" panose="020F0502020204030204" pitchFamily="34" charset="0"/>
                <a:cs typeface="Times New Roman" panose="02020603050405020304" pitchFamily="18" charset="0"/>
              </a:rPr>
              <a:t>.</a:t>
            </a:r>
            <a:endParaRPr lang="pl-PL" sz="3000">
              <a:highlight>
                <a:srgbClr val="FFFFFF"/>
              </a:highlight>
              <a:latin typeface="Arial Narrow" panose="020B0606020202030204" pitchFamily="34" charset="0"/>
            </a:endParaRPr>
          </a:p>
          <a:p>
            <a:pPr algn="just"/>
            <a:r>
              <a:rPr lang="pl-PL" sz="3000" err="1">
                <a:highlight>
                  <a:srgbClr val="FFFFFF"/>
                </a:highlight>
                <a:latin typeface="Arial Narrow" panose="020B0606020202030204" pitchFamily="34" charset="0"/>
              </a:rPr>
              <a:t>After</a:t>
            </a:r>
            <a:r>
              <a:rPr lang="pl-PL" sz="3000">
                <a:highlight>
                  <a:srgbClr val="FFFFFF"/>
                </a:highlight>
                <a:latin typeface="Arial Narrow" panose="020B0606020202030204" pitchFamily="34" charset="0"/>
              </a:rPr>
              <a:t> </a:t>
            </a:r>
            <a:r>
              <a:rPr lang="pl-PL" sz="3000" err="1">
                <a:latin typeface="Arial Narrow" panose="020B0606020202030204" pitchFamily="34" charset="0"/>
              </a:rPr>
              <a:t>applying</a:t>
            </a:r>
            <a:r>
              <a:rPr lang="pl-PL" sz="3000">
                <a:latin typeface="Arial Narrow" panose="020B0606020202030204" pitchFamily="34" charset="0"/>
              </a:rPr>
              <a:t> the </a:t>
            </a:r>
            <a:r>
              <a:rPr lang="pl-PL" sz="3000" err="1">
                <a:latin typeface="Arial Narrow" panose="020B0606020202030204" pitchFamily="34" charset="0"/>
              </a:rPr>
              <a:t>cream</a:t>
            </a:r>
            <a:r>
              <a:rPr lang="pl-PL" sz="3000">
                <a:latin typeface="Arial Narrow" panose="020B0606020202030204" pitchFamily="34" charset="0"/>
              </a:rPr>
              <a:t> no. 1464A </a:t>
            </a:r>
            <a:r>
              <a:rPr lang="pl-PL" sz="3000" err="1">
                <a:latin typeface="Arial Narrow" panose="020B0606020202030204" pitchFamily="34" charset="0"/>
              </a:rPr>
              <a:t>more</a:t>
            </a:r>
            <a:r>
              <a:rPr lang="pl-PL" sz="3000">
                <a:latin typeface="Arial Narrow" panose="020B0606020202030204" pitchFamily="34" charset="0"/>
              </a:rPr>
              <a:t> </a:t>
            </a:r>
            <a:r>
              <a:rPr lang="pl-PL" sz="3000" err="1">
                <a:latin typeface="Arial Narrow" panose="020B0606020202030204" pitchFamily="34" charset="0"/>
              </a:rPr>
              <a:t>than</a:t>
            </a:r>
            <a:r>
              <a:rPr lang="pl-PL" sz="3000">
                <a:latin typeface="Arial Narrow" panose="020B0606020202030204" pitchFamily="34" charset="0"/>
              </a:rPr>
              <a:t> 50% </a:t>
            </a:r>
            <a:r>
              <a:rPr lang="pl-PL" sz="3000" err="1">
                <a:latin typeface="Arial Narrow" panose="020B0606020202030204" pitchFamily="34" charset="0"/>
              </a:rPr>
              <a:t>tested</a:t>
            </a:r>
            <a:r>
              <a:rPr lang="pl-PL" sz="3000">
                <a:latin typeface="Arial Narrow" panose="020B0606020202030204" pitchFamily="34" charset="0"/>
              </a:rPr>
              <a:t> </a:t>
            </a:r>
            <a:r>
              <a:rPr lang="pl-PL" sz="3000" err="1">
                <a:latin typeface="Arial Narrow" panose="020B0606020202030204" pitchFamily="34" charset="0"/>
              </a:rPr>
              <a:t>samples</a:t>
            </a:r>
            <a:r>
              <a:rPr lang="pl-PL" sz="3000">
                <a:latin typeface="Arial Narrow" panose="020B0606020202030204" pitchFamily="34" charset="0"/>
              </a:rPr>
              <a:t> </a:t>
            </a:r>
            <a:r>
              <a:rPr lang="pl-PL" sz="3000" err="1">
                <a:latin typeface="Arial Narrow" panose="020B0606020202030204" pitchFamily="34" charset="0"/>
              </a:rPr>
              <a:t>revealed</a:t>
            </a:r>
            <a:r>
              <a:rPr lang="pl-PL" sz="3000">
                <a:latin typeface="Arial Narrow" panose="020B0606020202030204" pitchFamily="34" charset="0"/>
              </a:rPr>
              <a:t> </a:t>
            </a:r>
            <a:r>
              <a:rPr lang="pl-PL" sz="3000" err="1">
                <a:latin typeface="Arial Narrow" panose="020B0606020202030204" pitchFamily="34" charset="0"/>
              </a:rPr>
              <a:t>higher</a:t>
            </a:r>
            <a:r>
              <a:rPr lang="pl-PL" sz="3000">
                <a:latin typeface="Arial Narrow" panose="020B0606020202030204" pitchFamily="34" charset="0"/>
              </a:rPr>
              <a:t> </a:t>
            </a:r>
            <a:r>
              <a:rPr lang="pl-PL" sz="3000" err="1">
                <a:latin typeface="Arial Narrow" panose="020B0606020202030204" pitchFamily="34" charset="0"/>
              </a:rPr>
              <a:t>percentage</a:t>
            </a:r>
            <a:r>
              <a:rPr lang="pl-PL" sz="3000">
                <a:latin typeface="Arial Narrow" panose="020B0606020202030204" pitchFamily="34" charset="0"/>
              </a:rPr>
              <a:t> of </a:t>
            </a:r>
            <a:r>
              <a:rPr lang="pl-PL" sz="3000" err="1">
                <a:latin typeface="Arial Narrow" panose="020B0606020202030204" pitchFamily="34" charset="0"/>
              </a:rPr>
              <a:t>commensal</a:t>
            </a:r>
            <a:r>
              <a:rPr lang="pl-PL" sz="3000">
                <a:latin typeface="Arial Narrow" panose="020B0606020202030204" pitchFamily="34" charset="0"/>
              </a:rPr>
              <a:t> </a:t>
            </a:r>
            <a:r>
              <a:rPr lang="pl-PL" sz="3000" err="1">
                <a:highlight>
                  <a:srgbClr val="FFFFFF"/>
                </a:highlight>
                <a:latin typeface="Arial Narrow" panose="020B0606020202030204" pitchFamily="34" charset="0"/>
              </a:rPr>
              <a:t>microbiota</a:t>
            </a:r>
            <a:r>
              <a:rPr lang="pl-PL" sz="3000">
                <a:highlight>
                  <a:srgbClr val="FFFFFF"/>
                </a:highlight>
                <a:latin typeface="Arial Narrow" panose="020B0606020202030204" pitchFamily="34" charset="0"/>
              </a:rPr>
              <a:t> from</a:t>
            </a:r>
            <a:r>
              <a:rPr lang="pl-PL" sz="3000">
                <a:latin typeface="Arial Narrow" panose="020B0606020202030204" pitchFamily="34" charset="0"/>
              </a:rPr>
              <a:t> </a:t>
            </a:r>
            <a:r>
              <a:rPr lang="pl-PL" sz="3000" err="1">
                <a:latin typeface="Arial Narrow" panose="020B0606020202030204" pitchFamily="34" charset="0"/>
              </a:rPr>
              <a:t>all</a:t>
            </a:r>
            <a:r>
              <a:rPr lang="pl-PL" sz="3000">
                <a:latin typeface="Arial Narrow" panose="020B0606020202030204" pitchFamily="34" charset="0"/>
              </a:rPr>
              <a:t> </a:t>
            </a:r>
            <a:r>
              <a:rPr lang="pl-PL" sz="3000" err="1">
                <a:latin typeface="Arial Narrow" panose="020B0606020202030204" pitchFamily="34" charset="0"/>
              </a:rPr>
              <a:t>isolated</a:t>
            </a:r>
            <a:r>
              <a:rPr lang="pl-PL" sz="3000">
                <a:latin typeface="Arial Narrow" panose="020B0606020202030204" pitchFamily="34" charset="0"/>
              </a:rPr>
              <a:t> </a:t>
            </a:r>
            <a:r>
              <a:rPr lang="pl-PL" sz="3000" err="1">
                <a:latin typeface="Arial Narrow" panose="020B0606020202030204" pitchFamily="34" charset="0"/>
              </a:rPr>
              <a:t>microorganisms</a:t>
            </a:r>
            <a:r>
              <a:rPr lang="pl-PL" sz="3000">
                <a:latin typeface="Arial Narrow" panose="020B0606020202030204" pitchFamily="34" charset="0"/>
              </a:rPr>
              <a:t>. </a:t>
            </a:r>
            <a:r>
              <a:rPr lang="pl-PL" sz="3000" err="1">
                <a:latin typeface="Arial Narrow" panose="020B0606020202030204" pitchFamily="34" charset="0"/>
              </a:rPr>
              <a:t>Thus</a:t>
            </a:r>
            <a:r>
              <a:rPr lang="pl-PL" sz="3000">
                <a:latin typeface="Arial Narrow" panose="020B0606020202030204" pitchFamily="34" charset="0"/>
              </a:rPr>
              <a:t> </a:t>
            </a:r>
            <a:r>
              <a:rPr lang="pl-PL" sz="3000" err="1">
                <a:latin typeface="Arial Narrow" panose="020B0606020202030204" pitchFamily="34" charset="0"/>
              </a:rPr>
              <a:t>suggested</a:t>
            </a:r>
            <a:r>
              <a:rPr lang="pl-PL" sz="3000">
                <a:latin typeface="Arial Narrow" panose="020B0606020202030204" pitchFamily="34" charset="0"/>
              </a:rPr>
              <a:t> </a:t>
            </a:r>
            <a:r>
              <a:rPr lang="pl-PL" sz="3000" err="1">
                <a:latin typeface="Arial Narrow" panose="020B0606020202030204" pitchFamily="34" charset="0"/>
                <a:cs typeface="Times New Roman" panose="02020603050405020304" pitchFamily="18" charset="0"/>
              </a:rPr>
              <a:t>that</a:t>
            </a:r>
            <a:r>
              <a:rPr lang="pl-PL" sz="3000">
                <a:latin typeface="Arial Narrow" panose="020B0606020202030204" pitchFamily="34" charset="0"/>
              </a:rPr>
              <a:t> </a:t>
            </a:r>
            <a:r>
              <a:rPr lang="pl-PL" sz="3000" err="1">
                <a:latin typeface="Arial Narrow" panose="020B0606020202030204" pitchFamily="34" charset="0"/>
              </a:rPr>
              <a:t>product</a:t>
            </a:r>
            <a:r>
              <a:rPr lang="pl-PL" sz="3000">
                <a:latin typeface="Arial Narrow" panose="020B0606020202030204" pitchFamily="34" charset="0"/>
              </a:rPr>
              <a:t> no.1464A </a:t>
            </a:r>
            <a:r>
              <a:rPr lang="pl-PL" sz="3000" err="1">
                <a:latin typeface="Arial Narrow" panose="020B0606020202030204" pitchFamily="34" charset="0"/>
              </a:rPr>
              <a:t>supported</a:t>
            </a:r>
            <a:r>
              <a:rPr lang="pl-PL" sz="3000">
                <a:latin typeface="Arial Narrow" panose="020B0606020202030204" pitchFamily="34" charset="0"/>
              </a:rPr>
              <a:t> the </a:t>
            </a:r>
            <a:r>
              <a:rPr lang="pl-PL" sz="3000" err="1">
                <a:latin typeface="Arial Narrow" panose="020B0606020202030204" pitchFamily="34" charset="0"/>
              </a:rPr>
              <a:t>commensal</a:t>
            </a:r>
            <a:r>
              <a:rPr lang="pl-PL" sz="3000">
                <a:latin typeface="Arial Narrow" panose="020B0606020202030204" pitchFamily="34" charset="0"/>
              </a:rPr>
              <a:t> skin </a:t>
            </a:r>
            <a:r>
              <a:rPr lang="pl-PL" sz="3000" err="1">
                <a:highlight>
                  <a:srgbClr val="FFFFFF"/>
                </a:highlight>
                <a:latin typeface="Arial Narrow" panose="020B0606020202030204" pitchFamily="34" charset="0"/>
              </a:rPr>
              <a:t>microbiota</a:t>
            </a:r>
            <a:r>
              <a:rPr lang="pl-PL" sz="3000">
                <a:highlight>
                  <a:srgbClr val="FFFFFF"/>
                </a:highlight>
                <a:latin typeface="Arial Narrow" panose="020B0606020202030204" pitchFamily="34" charset="0"/>
              </a:rPr>
              <a:t>. The</a:t>
            </a:r>
            <a:r>
              <a:rPr lang="pl-PL" sz="3000">
                <a:latin typeface="Arial Narrow" panose="020B0606020202030204" pitchFamily="34" charset="0"/>
              </a:rPr>
              <a:t> </a:t>
            </a:r>
            <a:r>
              <a:rPr lang="pl-PL" sz="3000" err="1">
                <a:latin typeface="Arial Narrow" panose="020B0606020202030204" pitchFamily="34" charset="0"/>
              </a:rPr>
              <a:t>pathogenic</a:t>
            </a:r>
            <a:r>
              <a:rPr lang="pl-PL" sz="3000">
                <a:latin typeface="Arial Narrow" panose="020B0606020202030204" pitchFamily="34" charset="0"/>
              </a:rPr>
              <a:t> </a:t>
            </a:r>
            <a:r>
              <a:rPr lang="pl-PL" sz="3000" err="1">
                <a:latin typeface="Arial Narrow" panose="020B0606020202030204" pitchFamily="34" charset="0"/>
              </a:rPr>
              <a:t>microorganisms</a:t>
            </a:r>
            <a:r>
              <a:rPr lang="pl-PL" sz="3000">
                <a:latin typeface="Arial Narrow" panose="020B0606020202030204" pitchFamily="34" charset="0"/>
              </a:rPr>
              <a:t> </a:t>
            </a:r>
            <a:r>
              <a:rPr lang="pl-PL" sz="3000" err="1">
                <a:latin typeface="Arial Narrow" panose="020B0606020202030204" pitchFamily="34" charset="0"/>
              </a:rPr>
              <a:t>were</a:t>
            </a:r>
            <a:r>
              <a:rPr lang="pl-PL" sz="3000">
                <a:latin typeface="Arial Narrow" panose="020B0606020202030204" pitchFamily="34" charset="0"/>
              </a:rPr>
              <a:t> not </a:t>
            </a:r>
            <a:r>
              <a:rPr lang="pl-PL" sz="3000" err="1">
                <a:latin typeface="Arial Narrow" panose="020B0606020202030204" pitchFamily="34" charset="0"/>
              </a:rPr>
              <a:t>observed</a:t>
            </a:r>
            <a:r>
              <a:rPr lang="pl-PL" sz="3000">
                <a:latin typeface="Arial Narrow" panose="020B0606020202030204" pitchFamily="34" charset="0"/>
              </a:rPr>
              <a:t>.</a:t>
            </a:r>
            <a:r>
              <a:rPr lang="pl-PL" sz="3000">
                <a:latin typeface="Arial Narrow" panose="020B0606020202030204" pitchFamily="34" charset="0"/>
                <a:ea typeface="Calibri" panose="020F0502020204030204" pitchFamily="34" charset="0"/>
                <a:cs typeface="Times New Roman" panose="02020603050405020304" pitchFamily="18" charset="0"/>
              </a:rPr>
              <a:t>. </a:t>
            </a:r>
            <a:endParaRPr lang="pl-PL" sz="3000">
              <a:latin typeface="Arial Narrow" panose="020B0606020202030204" pitchFamily="34" charset="0"/>
            </a:endParaRPr>
          </a:p>
        </p:txBody>
      </p:sp>
      <p:grpSp>
        <p:nvGrpSpPr>
          <p:cNvPr id="59" name="Grupa 58">
            <a:extLst>
              <a:ext uri="{FF2B5EF4-FFF2-40B4-BE49-F238E27FC236}">
                <a16:creationId xmlns:a16="http://schemas.microsoft.com/office/drawing/2014/main" id="{56CB88B7-5062-5AF5-618E-624EAC61BAB5}"/>
              </a:ext>
            </a:extLst>
          </p:cNvPr>
          <p:cNvGrpSpPr/>
          <p:nvPr/>
        </p:nvGrpSpPr>
        <p:grpSpPr>
          <a:xfrm>
            <a:off x="24597936" y="13508930"/>
            <a:ext cx="9735197" cy="4572282"/>
            <a:chOff x="17785579" y="15054516"/>
            <a:chExt cx="6925409" cy="3118547"/>
          </a:xfrm>
        </p:grpSpPr>
        <p:sp>
          <p:nvSpPr>
            <p:cNvPr id="65" name="Symbol zastępczy tekstu 4"/>
            <p:cNvSpPr txBox="1">
              <a:spLocks/>
            </p:cNvSpPr>
            <p:nvPr/>
          </p:nvSpPr>
          <p:spPr>
            <a:xfrm>
              <a:off x="17926898" y="15054516"/>
              <a:ext cx="6406777" cy="649318"/>
            </a:xfrm>
            <a:prstGeom prst="rect">
              <a:avLst/>
            </a:prstGeom>
          </p:spPr>
          <p:txBody>
            <a:bodyPr vert="horz" lIns="91440" tIns="45720" rIns="91440" bIns="45720" rtlCol="0" anchor="b">
              <a:normAutofit/>
            </a:bodyPr>
            <a:lstStyle>
              <a:lvl1pPr marL="0" indent="0" algn="l" defTabSz="4032047" rtl="0" eaLnBrk="1" latinLnBrk="0" hangingPunct="1">
                <a:lnSpc>
                  <a:spcPct val="90000"/>
                </a:lnSpc>
                <a:spcBef>
                  <a:spcPts val="4410"/>
                </a:spcBef>
                <a:buFont typeface="Arial" panose="020B0604020202020204" pitchFamily="34" charset="0"/>
                <a:buNone/>
                <a:defRPr sz="10583" b="1" kern="1200">
                  <a:solidFill>
                    <a:schemeClr val="tx1"/>
                  </a:solidFill>
                  <a:latin typeface="+mn-lt"/>
                  <a:ea typeface="+mn-ea"/>
                  <a:cs typeface="+mn-cs"/>
                </a:defRPr>
              </a:lvl1pPr>
              <a:lvl2pPr marL="2016023" indent="0" algn="l" defTabSz="4032047" rtl="0" eaLnBrk="1" latinLnBrk="0" hangingPunct="1">
                <a:lnSpc>
                  <a:spcPct val="90000"/>
                </a:lnSpc>
                <a:spcBef>
                  <a:spcPts val="2205"/>
                </a:spcBef>
                <a:buFont typeface="Arial" panose="020B0604020202020204" pitchFamily="34" charset="0"/>
                <a:buNone/>
                <a:defRPr sz="8819" b="1" kern="1200">
                  <a:solidFill>
                    <a:schemeClr val="tx1"/>
                  </a:solidFill>
                  <a:latin typeface="+mn-lt"/>
                  <a:ea typeface="+mn-ea"/>
                  <a:cs typeface="+mn-cs"/>
                </a:defRPr>
              </a:lvl2pPr>
              <a:lvl3pPr marL="4032047" indent="0" algn="l" defTabSz="4032047" rtl="0" eaLnBrk="1" latinLnBrk="0" hangingPunct="1">
                <a:lnSpc>
                  <a:spcPct val="90000"/>
                </a:lnSpc>
                <a:spcBef>
                  <a:spcPts val="2205"/>
                </a:spcBef>
                <a:buFont typeface="Arial" panose="020B0604020202020204" pitchFamily="34" charset="0"/>
                <a:buNone/>
                <a:defRPr sz="7937" b="1" kern="1200">
                  <a:solidFill>
                    <a:schemeClr val="tx1"/>
                  </a:solidFill>
                  <a:latin typeface="+mn-lt"/>
                  <a:ea typeface="+mn-ea"/>
                  <a:cs typeface="+mn-cs"/>
                </a:defRPr>
              </a:lvl3pPr>
              <a:lvl4pPr marL="6048070" indent="0" algn="l" defTabSz="4032047" rtl="0" eaLnBrk="1" latinLnBrk="0" hangingPunct="1">
                <a:lnSpc>
                  <a:spcPct val="90000"/>
                </a:lnSpc>
                <a:spcBef>
                  <a:spcPts val="2205"/>
                </a:spcBef>
                <a:buFont typeface="Arial" panose="020B0604020202020204" pitchFamily="34" charset="0"/>
                <a:buNone/>
                <a:defRPr sz="7055" b="1" kern="1200">
                  <a:solidFill>
                    <a:schemeClr val="tx1"/>
                  </a:solidFill>
                  <a:latin typeface="+mn-lt"/>
                  <a:ea typeface="+mn-ea"/>
                  <a:cs typeface="+mn-cs"/>
                </a:defRPr>
              </a:lvl4pPr>
              <a:lvl5pPr marL="8064094" indent="0" algn="l" defTabSz="4032047" rtl="0" eaLnBrk="1" latinLnBrk="0" hangingPunct="1">
                <a:lnSpc>
                  <a:spcPct val="90000"/>
                </a:lnSpc>
                <a:spcBef>
                  <a:spcPts val="2205"/>
                </a:spcBef>
                <a:buFont typeface="Arial" panose="020B0604020202020204" pitchFamily="34" charset="0"/>
                <a:buNone/>
                <a:defRPr sz="7055" b="1" kern="1200">
                  <a:solidFill>
                    <a:schemeClr val="tx1"/>
                  </a:solidFill>
                  <a:latin typeface="+mn-lt"/>
                  <a:ea typeface="+mn-ea"/>
                  <a:cs typeface="+mn-cs"/>
                </a:defRPr>
              </a:lvl5pPr>
              <a:lvl6pPr marL="10080117" indent="0" algn="l" defTabSz="4032047" rtl="0" eaLnBrk="1" latinLnBrk="0" hangingPunct="1">
                <a:lnSpc>
                  <a:spcPct val="90000"/>
                </a:lnSpc>
                <a:spcBef>
                  <a:spcPts val="2205"/>
                </a:spcBef>
                <a:buFont typeface="Arial" panose="020B0604020202020204" pitchFamily="34" charset="0"/>
                <a:buNone/>
                <a:defRPr sz="7055" b="1" kern="1200">
                  <a:solidFill>
                    <a:schemeClr val="tx1"/>
                  </a:solidFill>
                  <a:latin typeface="+mn-lt"/>
                  <a:ea typeface="+mn-ea"/>
                  <a:cs typeface="+mn-cs"/>
                </a:defRPr>
              </a:lvl6pPr>
              <a:lvl7pPr marL="12096140" indent="0" algn="l" defTabSz="4032047" rtl="0" eaLnBrk="1" latinLnBrk="0" hangingPunct="1">
                <a:lnSpc>
                  <a:spcPct val="90000"/>
                </a:lnSpc>
                <a:spcBef>
                  <a:spcPts val="2205"/>
                </a:spcBef>
                <a:buFont typeface="Arial" panose="020B0604020202020204" pitchFamily="34" charset="0"/>
                <a:buNone/>
                <a:defRPr sz="7055" b="1" kern="1200">
                  <a:solidFill>
                    <a:schemeClr val="tx1"/>
                  </a:solidFill>
                  <a:latin typeface="+mn-lt"/>
                  <a:ea typeface="+mn-ea"/>
                  <a:cs typeface="+mn-cs"/>
                </a:defRPr>
              </a:lvl7pPr>
              <a:lvl8pPr marL="14112164" indent="0" algn="l" defTabSz="4032047" rtl="0" eaLnBrk="1" latinLnBrk="0" hangingPunct="1">
                <a:lnSpc>
                  <a:spcPct val="90000"/>
                </a:lnSpc>
                <a:spcBef>
                  <a:spcPts val="2205"/>
                </a:spcBef>
                <a:buFont typeface="Arial" panose="020B0604020202020204" pitchFamily="34" charset="0"/>
                <a:buNone/>
                <a:defRPr sz="7055" b="1" kern="1200">
                  <a:solidFill>
                    <a:schemeClr val="tx1"/>
                  </a:solidFill>
                  <a:latin typeface="+mn-lt"/>
                  <a:ea typeface="+mn-ea"/>
                  <a:cs typeface="+mn-cs"/>
                </a:defRPr>
              </a:lvl8pPr>
              <a:lvl9pPr marL="16128187" indent="0" algn="l" defTabSz="4032047" rtl="0" eaLnBrk="1" latinLnBrk="0" hangingPunct="1">
                <a:lnSpc>
                  <a:spcPct val="90000"/>
                </a:lnSpc>
                <a:spcBef>
                  <a:spcPts val="2205"/>
                </a:spcBef>
                <a:buFont typeface="Arial" panose="020B0604020202020204" pitchFamily="34" charset="0"/>
                <a:buNone/>
                <a:defRPr sz="7055" b="1" kern="1200">
                  <a:solidFill>
                    <a:schemeClr val="tx1"/>
                  </a:solidFill>
                  <a:latin typeface="+mn-lt"/>
                  <a:ea typeface="+mn-ea"/>
                  <a:cs typeface="+mn-cs"/>
                </a:defRPr>
              </a:lvl9pPr>
            </a:lstStyle>
            <a:p>
              <a:r>
                <a:rPr lang="pl-PL" sz="2800">
                  <a:latin typeface="Arial Narrow" panose="020B0606020202030204" pitchFamily="34" charset="0"/>
                </a:rPr>
                <a:t>D0                                                     D28</a:t>
              </a:r>
            </a:p>
          </p:txBody>
        </p:sp>
        <p:pic>
          <p:nvPicPr>
            <p:cNvPr id="39" name="Obraz 38">
              <a:extLst>
                <a:ext uri="{FF2B5EF4-FFF2-40B4-BE49-F238E27FC236}">
                  <a16:creationId xmlns:a16="http://schemas.microsoft.com/office/drawing/2014/main" id="{14492B66-33D0-A4E0-52D8-BEFBF6486D52}"/>
                </a:ext>
              </a:extLst>
            </p:cNvPr>
            <p:cNvPicPr>
              <a:picLocks noChangeAspect="1"/>
            </p:cNvPicPr>
            <p:nvPr/>
          </p:nvPicPr>
          <p:blipFill>
            <a:blip r:embed="rId3"/>
            <a:stretch>
              <a:fillRect/>
            </a:stretch>
          </p:blipFill>
          <p:spPr>
            <a:xfrm>
              <a:off x="17785579" y="15701768"/>
              <a:ext cx="6925409" cy="2471295"/>
            </a:xfrm>
            <a:prstGeom prst="rect">
              <a:avLst/>
            </a:prstGeom>
          </p:spPr>
        </p:pic>
      </p:grpSp>
      <p:pic>
        <p:nvPicPr>
          <p:cNvPr id="54" name="Obraz 53">
            <a:extLst>
              <a:ext uri="{FF2B5EF4-FFF2-40B4-BE49-F238E27FC236}">
                <a16:creationId xmlns:a16="http://schemas.microsoft.com/office/drawing/2014/main" id="{B4891ED6-2B16-68A2-BE8A-888AE74332F5}"/>
              </a:ext>
            </a:extLst>
          </p:cNvPr>
          <p:cNvPicPr>
            <a:picLocks noChangeAspect="1"/>
          </p:cNvPicPr>
          <p:nvPr/>
        </p:nvPicPr>
        <p:blipFill>
          <a:blip r:embed="rId4"/>
          <a:stretch>
            <a:fillRect/>
          </a:stretch>
        </p:blipFill>
        <p:spPr>
          <a:xfrm>
            <a:off x="34404129" y="18162743"/>
            <a:ext cx="7118949" cy="2968595"/>
          </a:xfrm>
          <a:prstGeom prst="rect">
            <a:avLst/>
          </a:prstGeom>
        </p:spPr>
      </p:pic>
      <p:grpSp>
        <p:nvGrpSpPr>
          <p:cNvPr id="64" name="Grupa 63">
            <a:extLst>
              <a:ext uri="{FF2B5EF4-FFF2-40B4-BE49-F238E27FC236}">
                <a16:creationId xmlns:a16="http://schemas.microsoft.com/office/drawing/2014/main" id="{82D7D365-1C1F-3E6D-1F92-580F03EA5FD5}"/>
              </a:ext>
            </a:extLst>
          </p:cNvPr>
          <p:cNvGrpSpPr/>
          <p:nvPr/>
        </p:nvGrpSpPr>
        <p:grpSpPr>
          <a:xfrm>
            <a:off x="34429586" y="13408142"/>
            <a:ext cx="9006145" cy="4639157"/>
            <a:chOff x="32292758" y="15127086"/>
            <a:chExt cx="6445447" cy="3045975"/>
          </a:xfrm>
        </p:grpSpPr>
        <p:pic>
          <p:nvPicPr>
            <p:cNvPr id="43" name="Obraz 42">
              <a:extLst>
                <a:ext uri="{FF2B5EF4-FFF2-40B4-BE49-F238E27FC236}">
                  <a16:creationId xmlns:a16="http://schemas.microsoft.com/office/drawing/2014/main" id="{B7E8B7DB-5767-FD1A-A628-D788D7C746D6}"/>
                </a:ext>
              </a:extLst>
            </p:cNvPr>
            <p:cNvPicPr>
              <a:picLocks noChangeAspect="1"/>
            </p:cNvPicPr>
            <p:nvPr/>
          </p:nvPicPr>
          <p:blipFill>
            <a:blip r:embed="rId5"/>
            <a:stretch>
              <a:fillRect/>
            </a:stretch>
          </p:blipFill>
          <p:spPr>
            <a:xfrm flipV="1">
              <a:off x="32292758" y="15825464"/>
              <a:ext cx="5107312" cy="2347597"/>
            </a:xfrm>
            <a:prstGeom prst="rect">
              <a:avLst/>
            </a:prstGeom>
          </p:spPr>
        </p:pic>
        <p:sp>
          <p:nvSpPr>
            <p:cNvPr id="57" name="Symbol zastępczy tekstu 4">
              <a:extLst>
                <a:ext uri="{FF2B5EF4-FFF2-40B4-BE49-F238E27FC236}">
                  <a16:creationId xmlns:a16="http://schemas.microsoft.com/office/drawing/2014/main" id="{7FF30851-D598-9D63-9F7D-B83276ABF091}"/>
                </a:ext>
              </a:extLst>
            </p:cNvPr>
            <p:cNvSpPr txBox="1">
              <a:spLocks/>
            </p:cNvSpPr>
            <p:nvPr/>
          </p:nvSpPr>
          <p:spPr>
            <a:xfrm>
              <a:off x="32331428" y="15127086"/>
              <a:ext cx="6406777" cy="649318"/>
            </a:xfrm>
            <a:prstGeom prst="rect">
              <a:avLst/>
            </a:prstGeom>
          </p:spPr>
          <p:txBody>
            <a:bodyPr vert="horz" lIns="91440" tIns="45720" rIns="91440" bIns="45720" rtlCol="0" anchor="b">
              <a:normAutofit/>
            </a:bodyPr>
            <a:lstStyle>
              <a:lvl1pPr marL="0" indent="0" algn="l" defTabSz="4032047" rtl="0" eaLnBrk="1" latinLnBrk="0" hangingPunct="1">
                <a:lnSpc>
                  <a:spcPct val="90000"/>
                </a:lnSpc>
                <a:spcBef>
                  <a:spcPts val="4410"/>
                </a:spcBef>
                <a:buFont typeface="Arial" panose="020B0604020202020204" pitchFamily="34" charset="0"/>
                <a:buNone/>
                <a:defRPr sz="10583" b="1" kern="1200">
                  <a:solidFill>
                    <a:schemeClr val="tx1"/>
                  </a:solidFill>
                  <a:latin typeface="+mn-lt"/>
                  <a:ea typeface="+mn-ea"/>
                  <a:cs typeface="+mn-cs"/>
                </a:defRPr>
              </a:lvl1pPr>
              <a:lvl2pPr marL="2016023" indent="0" algn="l" defTabSz="4032047" rtl="0" eaLnBrk="1" latinLnBrk="0" hangingPunct="1">
                <a:lnSpc>
                  <a:spcPct val="90000"/>
                </a:lnSpc>
                <a:spcBef>
                  <a:spcPts val="2205"/>
                </a:spcBef>
                <a:buFont typeface="Arial" panose="020B0604020202020204" pitchFamily="34" charset="0"/>
                <a:buNone/>
                <a:defRPr sz="8819" b="1" kern="1200">
                  <a:solidFill>
                    <a:schemeClr val="tx1"/>
                  </a:solidFill>
                  <a:latin typeface="+mn-lt"/>
                  <a:ea typeface="+mn-ea"/>
                  <a:cs typeface="+mn-cs"/>
                </a:defRPr>
              </a:lvl2pPr>
              <a:lvl3pPr marL="4032047" indent="0" algn="l" defTabSz="4032047" rtl="0" eaLnBrk="1" latinLnBrk="0" hangingPunct="1">
                <a:lnSpc>
                  <a:spcPct val="90000"/>
                </a:lnSpc>
                <a:spcBef>
                  <a:spcPts val="2205"/>
                </a:spcBef>
                <a:buFont typeface="Arial" panose="020B0604020202020204" pitchFamily="34" charset="0"/>
                <a:buNone/>
                <a:defRPr sz="7937" b="1" kern="1200">
                  <a:solidFill>
                    <a:schemeClr val="tx1"/>
                  </a:solidFill>
                  <a:latin typeface="+mn-lt"/>
                  <a:ea typeface="+mn-ea"/>
                  <a:cs typeface="+mn-cs"/>
                </a:defRPr>
              </a:lvl3pPr>
              <a:lvl4pPr marL="6048070" indent="0" algn="l" defTabSz="4032047" rtl="0" eaLnBrk="1" latinLnBrk="0" hangingPunct="1">
                <a:lnSpc>
                  <a:spcPct val="90000"/>
                </a:lnSpc>
                <a:spcBef>
                  <a:spcPts val="2205"/>
                </a:spcBef>
                <a:buFont typeface="Arial" panose="020B0604020202020204" pitchFamily="34" charset="0"/>
                <a:buNone/>
                <a:defRPr sz="7055" b="1" kern="1200">
                  <a:solidFill>
                    <a:schemeClr val="tx1"/>
                  </a:solidFill>
                  <a:latin typeface="+mn-lt"/>
                  <a:ea typeface="+mn-ea"/>
                  <a:cs typeface="+mn-cs"/>
                </a:defRPr>
              </a:lvl4pPr>
              <a:lvl5pPr marL="8064094" indent="0" algn="l" defTabSz="4032047" rtl="0" eaLnBrk="1" latinLnBrk="0" hangingPunct="1">
                <a:lnSpc>
                  <a:spcPct val="90000"/>
                </a:lnSpc>
                <a:spcBef>
                  <a:spcPts val="2205"/>
                </a:spcBef>
                <a:buFont typeface="Arial" panose="020B0604020202020204" pitchFamily="34" charset="0"/>
                <a:buNone/>
                <a:defRPr sz="7055" b="1" kern="1200">
                  <a:solidFill>
                    <a:schemeClr val="tx1"/>
                  </a:solidFill>
                  <a:latin typeface="+mn-lt"/>
                  <a:ea typeface="+mn-ea"/>
                  <a:cs typeface="+mn-cs"/>
                </a:defRPr>
              </a:lvl5pPr>
              <a:lvl6pPr marL="10080117" indent="0" algn="l" defTabSz="4032047" rtl="0" eaLnBrk="1" latinLnBrk="0" hangingPunct="1">
                <a:lnSpc>
                  <a:spcPct val="90000"/>
                </a:lnSpc>
                <a:spcBef>
                  <a:spcPts val="2205"/>
                </a:spcBef>
                <a:buFont typeface="Arial" panose="020B0604020202020204" pitchFamily="34" charset="0"/>
                <a:buNone/>
                <a:defRPr sz="7055" b="1" kern="1200">
                  <a:solidFill>
                    <a:schemeClr val="tx1"/>
                  </a:solidFill>
                  <a:latin typeface="+mn-lt"/>
                  <a:ea typeface="+mn-ea"/>
                  <a:cs typeface="+mn-cs"/>
                </a:defRPr>
              </a:lvl6pPr>
              <a:lvl7pPr marL="12096140" indent="0" algn="l" defTabSz="4032047" rtl="0" eaLnBrk="1" latinLnBrk="0" hangingPunct="1">
                <a:lnSpc>
                  <a:spcPct val="90000"/>
                </a:lnSpc>
                <a:spcBef>
                  <a:spcPts val="2205"/>
                </a:spcBef>
                <a:buFont typeface="Arial" panose="020B0604020202020204" pitchFamily="34" charset="0"/>
                <a:buNone/>
                <a:defRPr sz="7055" b="1" kern="1200">
                  <a:solidFill>
                    <a:schemeClr val="tx1"/>
                  </a:solidFill>
                  <a:latin typeface="+mn-lt"/>
                  <a:ea typeface="+mn-ea"/>
                  <a:cs typeface="+mn-cs"/>
                </a:defRPr>
              </a:lvl7pPr>
              <a:lvl8pPr marL="14112164" indent="0" algn="l" defTabSz="4032047" rtl="0" eaLnBrk="1" latinLnBrk="0" hangingPunct="1">
                <a:lnSpc>
                  <a:spcPct val="90000"/>
                </a:lnSpc>
                <a:spcBef>
                  <a:spcPts val="2205"/>
                </a:spcBef>
                <a:buFont typeface="Arial" panose="020B0604020202020204" pitchFamily="34" charset="0"/>
                <a:buNone/>
                <a:defRPr sz="7055" b="1" kern="1200">
                  <a:solidFill>
                    <a:schemeClr val="tx1"/>
                  </a:solidFill>
                  <a:latin typeface="+mn-lt"/>
                  <a:ea typeface="+mn-ea"/>
                  <a:cs typeface="+mn-cs"/>
                </a:defRPr>
              </a:lvl8pPr>
              <a:lvl9pPr marL="16128187" indent="0" algn="l" defTabSz="4032047" rtl="0" eaLnBrk="1" latinLnBrk="0" hangingPunct="1">
                <a:lnSpc>
                  <a:spcPct val="90000"/>
                </a:lnSpc>
                <a:spcBef>
                  <a:spcPts val="2205"/>
                </a:spcBef>
                <a:buFont typeface="Arial" panose="020B0604020202020204" pitchFamily="34" charset="0"/>
                <a:buNone/>
                <a:defRPr sz="7055" b="1" kern="1200">
                  <a:solidFill>
                    <a:schemeClr val="tx1"/>
                  </a:solidFill>
                  <a:latin typeface="+mn-lt"/>
                  <a:ea typeface="+mn-ea"/>
                  <a:cs typeface="+mn-cs"/>
                </a:defRPr>
              </a:lvl9pPr>
            </a:lstStyle>
            <a:p>
              <a:r>
                <a:rPr lang="pl-PL" sz="2800">
                  <a:latin typeface="Arial Narrow" panose="020B0606020202030204" pitchFamily="34" charset="0"/>
                </a:rPr>
                <a:t>D0                                     D28</a:t>
              </a:r>
            </a:p>
          </p:txBody>
        </p:sp>
      </p:grpSp>
      <p:pic>
        <p:nvPicPr>
          <p:cNvPr id="67" name="Obraz 66">
            <a:extLst>
              <a:ext uri="{FF2B5EF4-FFF2-40B4-BE49-F238E27FC236}">
                <a16:creationId xmlns:a16="http://schemas.microsoft.com/office/drawing/2014/main" id="{D7E64BCB-9C5B-25CE-3F58-BE7E39CF884E}"/>
              </a:ext>
            </a:extLst>
          </p:cNvPr>
          <p:cNvPicPr>
            <a:picLocks noChangeAspect="1"/>
          </p:cNvPicPr>
          <p:nvPr/>
        </p:nvPicPr>
        <p:blipFill>
          <a:blip r:embed="rId6"/>
          <a:stretch>
            <a:fillRect/>
          </a:stretch>
        </p:blipFill>
        <p:spPr>
          <a:xfrm>
            <a:off x="13237572" y="21653087"/>
            <a:ext cx="28625777" cy="39211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9" name="pole tekstowe 68">
            <a:extLst>
              <a:ext uri="{FF2B5EF4-FFF2-40B4-BE49-F238E27FC236}">
                <a16:creationId xmlns:a16="http://schemas.microsoft.com/office/drawing/2014/main" id="{0E53BBF8-EC3C-D8D8-E7D2-8AD2C3B8DF8B}"/>
              </a:ext>
            </a:extLst>
          </p:cNvPr>
          <p:cNvSpPr txBox="1"/>
          <p:nvPr/>
        </p:nvSpPr>
        <p:spPr>
          <a:xfrm>
            <a:off x="24573908" y="18205542"/>
            <a:ext cx="11057081" cy="751627"/>
          </a:xfrm>
          <a:prstGeom prst="rect">
            <a:avLst/>
          </a:prstGeom>
          <a:noFill/>
        </p:spPr>
        <p:txBody>
          <a:bodyPr vert="horz" wrap="square" lIns="91440" tIns="45720" rIns="91440" bIns="45720" rtlCol="0">
            <a:noAutofit/>
          </a:bodyPr>
          <a:lstStyle/>
          <a:p>
            <a:pPr marL="0" indent="0">
              <a:buFont typeface="Arial" panose="020B0604020202020204" pitchFamily="34" charset="0"/>
              <a:buNone/>
            </a:pPr>
            <a:r>
              <a:rPr lang="pl-PL" sz="3000" b="1" err="1">
                <a:latin typeface="Arial Narrow" panose="020B0606020202030204" pitchFamily="34" charset="0"/>
              </a:rPr>
              <a:t>Figure</a:t>
            </a:r>
            <a:r>
              <a:rPr lang="pl-PL" sz="3000" b="1">
                <a:latin typeface="Arial Narrow" panose="020B0606020202030204" pitchFamily="34" charset="0"/>
              </a:rPr>
              <a:t> 3</a:t>
            </a:r>
            <a:r>
              <a:rPr lang="pl-PL" sz="3000">
                <a:latin typeface="Arial Narrow" panose="020B0606020202030204" pitchFamily="34" charset="0"/>
              </a:rPr>
              <a:t>. </a:t>
            </a:r>
            <a:r>
              <a:rPr lang="pl-PL" sz="3000" err="1">
                <a:latin typeface="Arial Narrow" panose="020B0606020202030204" pitchFamily="34" charset="0"/>
              </a:rPr>
              <a:t>Psoriasis</a:t>
            </a:r>
            <a:r>
              <a:rPr lang="pl-PL" sz="3000">
                <a:latin typeface="Arial Narrow" panose="020B0606020202030204" pitchFamily="34" charset="0"/>
              </a:rPr>
              <a:t> </a:t>
            </a:r>
            <a:r>
              <a:rPr lang="pl-PL" sz="3000" err="1">
                <a:latin typeface="Arial Narrow" panose="020B0606020202030204" pitchFamily="34" charset="0"/>
              </a:rPr>
              <a:t>lesions</a:t>
            </a:r>
            <a:r>
              <a:rPr lang="pl-PL" sz="3000">
                <a:latin typeface="Arial Narrow" panose="020B0606020202030204" pitchFamily="34" charset="0"/>
              </a:rPr>
              <a:t> </a:t>
            </a:r>
            <a:r>
              <a:rPr lang="pl-PL" sz="3000" err="1">
                <a:latin typeface="Arial Narrow" panose="020B0606020202030204" pitchFamily="34" charset="0"/>
              </a:rPr>
              <a:t>before</a:t>
            </a:r>
            <a:r>
              <a:rPr lang="pl-PL" sz="3000">
                <a:latin typeface="Arial Narrow" panose="020B0606020202030204" pitchFamily="34" charset="0"/>
              </a:rPr>
              <a:t> (D0) and </a:t>
            </a:r>
            <a:r>
              <a:rPr lang="pl-PL" sz="3000" err="1">
                <a:latin typeface="Arial Narrow" panose="020B0606020202030204" pitchFamily="34" charset="0"/>
              </a:rPr>
              <a:t>after</a:t>
            </a:r>
            <a:r>
              <a:rPr lang="pl-PL" sz="3000">
                <a:latin typeface="Arial Narrow" panose="020B0606020202030204" pitchFamily="34" charset="0"/>
              </a:rPr>
              <a:t> the </a:t>
            </a:r>
            <a:r>
              <a:rPr lang="pl-PL" sz="3000" err="1">
                <a:latin typeface="Arial Narrow" panose="020B0606020202030204" pitchFamily="34" charset="0"/>
              </a:rPr>
              <a:t>treatment</a:t>
            </a:r>
            <a:r>
              <a:rPr lang="pl-PL" sz="3000">
                <a:latin typeface="Arial Narrow" panose="020B0606020202030204" pitchFamily="34" charset="0"/>
              </a:rPr>
              <a:t> (D28).</a:t>
            </a:r>
          </a:p>
        </p:txBody>
      </p:sp>
      <p:graphicFrame>
        <p:nvGraphicFramePr>
          <p:cNvPr id="76" name="Wykres 75">
            <a:extLst>
              <a:ext uri="{FF2B5EF4-FFF2-40B4-BE49-F238E27FC236}">
                <a16:creationId xmlns:a16="http://schemas.microsoft.com/office/drawing/2014/main" id="{6542FB9F-8900-6E65-0F3E-AC39C1CD900B}"/>
              </a:ext>
            </a:extLst>
          </p:cNvPr>
          <p:cNvGraphicFramePr>
            <a:graphicFrameLocks/>
          </p:cNvGraphicFramePr>
          <p:nvPr>
            <p:extLst>
              <p:ext uri="{D42A27DB-BD31-4B8C-83A1-F6EECF244321}">
                <p14:modId xmlns:p14="http://schemas.microsoft.com/office/powerpoint/2010/main" val="171393299"/>
              </p:ext>
            </p:extLst>
          </p:nvPr>
        </p:nvGraphicFramePr>
        <p:xfrm>
          <a:off x="13142699" y="14008983"/>
          <a:ext cx="10056072" cy="510319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7" name="Wykres 76">
            <a:extLst>
              <a:ext uri="{FF2B5EF4-FFF2-40B4-BE49-F238E27FC236}">
                <a16:creationId xmlns:a16="http://schemas.microsoft.com/office/drawing/2014/main" id="{11641891-8DDB-286A-473B-23FFCFA21F05}"/>
              </a:ext>
            </a:extLst>
          </p:cNvPr>
          <p:cNvGraphicFramePr>
            <a:graphicFrameLocks/>
          </p:cNvGraphicFramePr>
          <p:nvPr>
            <p:extLst>
              <p:ext uri="{D42A27DB-BD31-4B8C-83A1-F6EECF244321}">
                <p14:modId xmlns:p14="http://schemas.microsoft.com/office/powerpoint/2010/main" val="4056390524"/>
              </p:ext>
            </p:extLst>
          </p:nvPr>
        </p:nvGraphicFramePr>
        <p:xfrm>
          <a:off x="645817" y="14003029"/>
          <a:ext cx="12442604" cy="953056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98546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marL="0" indent="0">
          <a:buFont typeface="Arial" panose="020B0604020202020204" pitchFamily="34" charset="0"/>
          <a:buNone/>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3FF0672FB899C489F695185469D34DC" ma:contentTypeVersion="20" ma:contentTypeDescription="Utwórz nowy dokument." ma:contentTypeScope="" ma:versionID="6f85c75ba0bfaa3fe77683b18409c38d">
  <xsd:schema xmlns:xsd="http://www.w3.org/2001/XMLSchema" xmlns:xs="http://www.w3.org/2001/XMLSchema" xmlns:p="http://schemas.microsoft.com/office/2006/metadata/properties" xmlns:ns2="7a0af99d-2799-4f26-badf-2b6026016468" xmlns:ns3="aafa28cd-80dd-4a6b-9693-19df398e260c" targetNamespace="http://schemas.microsoft.com/office/2006/metadata/properties" ma:root="true" ma:fieldsID="00fbcc9b29837d3a0b0e34d2e4e0efb7" ns2:_="" ns3:_="">
    <xsd:import namespace="7a0af99d-2799-4f26-badf-2b6026016468"/>
    <xsd:import namespace="aafa28cd-80dd-4a6b-9693-19df398e260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3:TaxCatchAll" minOccurs="0"/>
                <xsd:element ref="ns2:lcf76f155ced4ddcb4097134ff3c332f" minOccurs="0"/>
                <xsd:element ref="ns2:Nazwa_x015b_cie_x017c_ki"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0af99d-2799-4f26-badf-2b60260164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Tagi obrazów" ma:readOnly="false" ma:fieldId="{5cf76f15-5ced-4ddc-b409-7134ff3c332f}" ma:taxonomyMulti="true" ma:sspId="3ac8632a-a5ea-4e15-b367-0617cdb3670e" ma:termSetId="09814cd3-568e-fe90-9814-8d621ff8fb84" ma:anchorId="fba54fb3-c3e1-fe81-a776-ca4b69148c4d" ma:open="true" ma:isKeyword="false">
      <xsd:complexType>
        <xsd:sequence>
          <xsd:element ref="pc:Terms" minOccurs="0" maxOccurs="1"/>
        </xsd:sequence>
      </xsd:complexType>
    </xsd:element>
    <xsd:element name="Nazwa_x015b_cie_x017c_ki" ma:index="24" nillable="true" ma:displayName="Nazwa ścieżki" ma:format="Dropdown" ma:internalName="Nazwa_x015b_cie_x017c_ki">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fa28cd-80dd-4a6b-9693-19df398e260c" elementFormDefault="qualified">
    <xsd:import namespace="http://schemas.microsoft.com/office/2006/documentManagement/types"/>
    <xsd:import namespace="http://schemas.microsoft.com/office/infopath/2007/PartnerControls"/>
    <xsd:element name="SharedWithUsers" ma:index="15"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Udostępnione dla — szczegóły" ma:internalName="SharedWithDetails" ma:readOnly="true">
      <xsd:simpleType>
        <xsd:restriction base="dms:Note">
          <xsd:maxLength value="255"/>
        </xsd:restriction>
      </xsd:simpleType>
    </xsd:element>
    <xsd:element name="TaxCatchAll" ma:index="21" nillable="true" ma:displayName="Taxonomy Catch All Column" ma:hidden="true" ma:list="{d631ec0c-2300-436e-b3d5-9c4c250cad6d}" ma:internalName="TaxCatchAll" ma:showField="CatchAllData" ma:web="aafa28cd-80dd-4a6b-9693-19df398e26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afa28cd-80dd-4a6b-9693-19df398e260c" xsi:nil="true"/>
    <lcf76f155ced4ddcb4097134ff3c332f xmlns="7a0af99d-2799-4f26-badf-2b6026016468">
      <Terms xmlns="http://schemas.microsoft.com/office/infopath/2007/PartnerControls"/>
    </lcf76f155ced4ddcb4097134ff3c332f>
    <Nazwa_x015b_cie_x017c_ki xmlns="7a0af99d-2799-4f26-badf-2b6026016468" xsi:nil="true"/>
    <SharedWithUsers xmlns="aafa28cd-80dd-4a6b-9693-19df398e260c">
      <UserInfo>
        <DisplayName>Dębowska Renata</DisplayName>
        <AccountId>67</AccountId>
        <AccountType/>
      </UserInfo>
      <UserInfo>
        <DisplayName>Pasikowska-Piwko Monika</DisplayName>
        <AccountId>203</AccountId>
        <AccountType/>
      </UserInfo>
    </SharedWithUsers>
  </documentManagement>
</p:properties>
</file>

<file path=customXml/itemProps1.xml><?xml version="1.0" encoding="utf-8"?>
<ds:datastoreItem xmlns:ds="http://schemas.openxmlformats.org/officeDocument/2006/customXml" ds:itemID="{7DF13004-548B-49D8-94FC-A862FE7BEB6F}">
  <ds:schemaRefs>
    <ds:schemaRef ds:uri="7a0af99d-2799-4f26-badf-2b6026016468"/>
    <ds:schemaRef ds:uri="aafa28cd-80dd-4a6b-9693-19df398e26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8A419F1-8038-40AA-8CCE-E0964C56D969}">
  <ds:schemaRefs>
    <ds:schemaRef ds:uri="http://schemas.microsoft.com/sharepoint/v3/contenttype/forms"/>
  </ds:schemaRefs>
</ds:datastoreItem>
</file>

<file path=customXml/itemProps3.xml><?xml version="1.0" encoding="utf-8"?>
<ds:datastoreItem xmlns:ds="http://schemas.openxmlformats.org/officeDocument/2006/customXml" ds:itemID="{F677CAE6-8E9E-4336-91C5-C268C845ED57}">
  <ds:schemaRefs>
    <ds:schemaRef ds:uri="7a0af99d-2799-4f26-badf-2b6026016468"/>
    <ds:schemaRef ds:uri="aafa28cd-80dd-4a6b-9693-19df398e260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TM03457491[[fn=Wielkomiejski]]</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Motyw pakietu Office</vt:lpstr>
      <vt:lpstr>. Efficacy of cream containing pale ichthyol, juniper berry oil and canola oil on skin microbiota in patients with psoriasis.</vt:lpstr>
    </vt:vector>
  </TitlesOfParts>
  <Company>Laboratorium Kosmetyczne Dr Irena Eris sp. z 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Równy Katarzyna</dc:creator>
  <cp:revision>1</cp:revision>
  <dcterms:created xsi:type="dcterms:W3CDTF">2017-08-16T09:06:00Z</dcterms:created>
  <dcterms:modified xsi:type="dcterms:W3CDTF">2023-10-03T09:54:30Z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0x010100B3FF0672FB899C489F695185469D34DC</vt:lpwstr>
  </property>
  <property fmtid="{D5CDD505-2E9C-101B-9397-08002B2CF9AE}" pid="3" name="Order">
    <vt:r8>1052000</vt:r8>
  </property>
  <property fmtid="{D5CDD505-2E9C-101B-9397-08002B2CF9AE}" pid="4" name="MediaServiceImageTags">
    <vt:lpwstr/>
  </property>
</Properties>
</file>